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73" r:id="rId3"/>
    <p:sldId id="274" r:id="rId4"/>
    <p:sldId id="259" r:id="rId5"/>
    <p:sldId id="278" r:id="rId6"/>
    <p:sldId id="258" r:id="rId7"/>
    <p:sldId id="268" r:id="rId8"/>
    <p:sldId id="269" r:id="rId9"/>
    <p:sldId id="270" r:id="rId10"/>
    <p:sldId id="267" r:id="rId11"/>
    <p:sldId id="279" r:id="rId12"/>
    <p:sldId id="281" r:id="rId13"/>
    <p:sldId id="262" r:id="rId14"/>
    <p:sldId id="266" r:id="rId15"/>
    <p:sldId id="276" r:id="rId16"/>
    <p:sldId id="280" r:id="rId17"/>
    <p:sldId id="263" r:id="rId18"/>
    <p:sldId id="272" r:id="rId19"/>
    <p:sldId id="275" r:id="rId20"/>
    <p:sldId id="264" r:id="rId21"/>
    <p:sldId id="265" r:id="rId22"/>
    <p:sldId id="271" r:id="rId2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72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1429" autoAdjust="0"/>
  </p:normalViewPr>
  <p:slideViewPr>
    <p:cSldViewPr snapToGrid="0">
      <p:cViewPr varScale="1">
        <p:scale>
          <a:sx n="62" d="100"/>
          <a:sy n="62" d="100"/>
        </p:scale>
        <p:origin x="1459" y="3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2.jpeg>
</file>

<file path=ppt/media/image3.gif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D40E9637-9966-41D7-B05F-3F93C7D43B68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B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E2F0A733-2DBD-4449-B71F-D6D1470697B7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B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EA4C2A2B-1D70-4800-A208-DE6A36909A9F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4" name="Tijdelijke aanduiding voor dia-afbeelding 3">
            <a:extLst>
              <a:ext uri="{FF2B5EF4-FFF2-40B4-BE49-F238E27FC236}">
                <a16:creationId xmlns:a16="http://schemas.microsoft.com/office/drawing/2014/main" id="{496E9C6B-F1B4-4333-ABBC-FDD8FE5CEC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Tijdelijke aanduiding voor notities 4">
            <a:extLst>
              <a:ext uri="{FF2B5EF4-FFF2-40B4-BE49-F238E27FC236}">
                <a16:creationId xmlns:a16="http://schemas.microsoft.com/office/drawing/2014/main" id="{CE7675E7-6DED-4460-97CD-E787F89C23F4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200CF7C-68BB-48E5-84C1-5A9095166B16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B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C8C8F2F-39BB-47CE-AEBA-B22E20CBDFD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B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E21EA70B-D6E2-46F6-81A4-00E6ED38DD12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55163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nl-NL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nl-NL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nl-NL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nl-NL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nl-NL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60E8A81-3704-46F5-A1AE-E04B5BBBC8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2AFD42AC-908D-4D42-AFEE-5E1161E43B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516109F-AFEE-4893-B22E-ED5B4E0031A6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C1E255D-3E5B-48AA-AF36-5D2B3C3D5345}" type="slidenum">
              <a:t>1</a:t>
            </a:fld>
            <a:endParaRPr lang="nl-BE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21EA70B-D6E2-46F6-81A4-00E6ED38DD12}" type="slidenum">
              <a:rPr lang="en-BE" smtClean="0"/>
              <a:t>13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1220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21EA70B-D6E2-46F6-81A4-00E6ED38DD12}" type="slidenum">
              <a:rPr lang="en-BE" smtClean="0"/>
              <a:t>14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43134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21EA70B-D6E2-46F6-81A4-00E6ED38DD12}" type="slidenum">
              <a:rPr lang="en-BE" smtClean="0"/>
              <a:t>15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3033500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60E8A81-3704-46F5-A1AE-E04B5BBBC8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2AFD42AC-908D-4D42-AFEE-5E1161E43B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516109F-AFEE-4893-B22E-ED5B4E0031A6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C1E255D-3E5B-48AA-AF36-5D2B3C3D5345}" type="slidenum">
              <a:t>16</a:t>
            </a:fld>
            <a:endParaRPr lang="nl-BE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67932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21EA70B-D6E2-46F6-81A4-00E6ED38DD12}" type="slidenum">
              <a:rPr lang="en-BE" smtClean="0"/>
              <a:t>17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797963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21EA70B-D6E2-46F6-81A4-00E6ED38DD12}" type="slidenum">
              <a:rPr lang="en-BE" smtClean="0"/>
              <a:t>20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05190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21EA70B-D6E2-46F6-81A4-00E6ED38DD12}" type="slidenum">
              <a:rPr lang="en-BE" smtClean="0"/>
              <a:t>21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118668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60E8A81-3704-46F5-A1AE-E04B5BBBC8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2AFD42AC-908D-4D42-AFEE-5E1161E43B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516109F-AFEE-4893-B22E-ED5B4E0031A6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C1E255D-3E5B-48AA-AF36-5D2B3C3D5345}" type="slidenum">
              <a:t>22</a:t>
            </a:fld>
            <a:endParaRPr lang="nl-BE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67506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60E8A81-3704-46F5-A1AE-E04B5BBBC8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2AFD42AC-908D-4D42-AFEE-5E1161E43B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516109F-AFEE-4893-B22E-ED5B4E0031A6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C1E255D-3E5B-48AA-AF36-5D2B3C3D5345}" type="slidenum">
              <a:t>2</a:t>
            </a:fld>
            <a:endParaRPr lang="nl-BE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7954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60E8A81-3704-46F5-A1AE-E04B5BBBC8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2AFD42AC-908D-4D42-AFEE-5E1161E43B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516109F-AFEE-4893-B22E-ED5B4E0031A6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C1E255D-3E5B-48AA-AF36-5D2B3C3D5345}" type="slidenum">
              <a:t>5</a:t>
            </a:fld>
            <a:endParaRPr lang="nl-BE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5221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1980: command.com (MS-DOS)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1993: cmd.exe (Windows NT)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2006: (Windows) powershell.exe (Windows XP/W2K3)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2018: (Open Source) </a:t>
            </a:r>
            <a:r>
              <a:rPr lang="nl-BE" dirty="0" err="1"/>
              <a:t>pwsh</a:t>
            </a:r>
            <a:r>
              <a:rPr lang="nl-BE" dirty="0"/>
              <a:t> (Windows/Linux/Mac/ARM)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21EA70B-D6E2-46F6-81A4-00E6ED38DD12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40347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1980: command.com (MS-DOS)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1993: cmd.exe (Windows NT)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2006: (Windows) powershell.exe (Windows XP/W2K3)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2018: (Open Source) </a:t>
            </a:r>
            <a:r>
              <a:rPr lang="nl-BE" dirty="0" err="1"/>
              <a:t>pwsh</a:t>
            </a:r>
            <a:r>
              <a:rPr lang="nl-BE" dirty="0"/>
              <a:t> (Windows/Linux/Mac/ARM)</a:t>
            </a:r>
            <a:endParaRPr lang="en-BE" dirty="0"/>
          </a:p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21EA70B-D6E2-46F6-81A4-00E6ED38DD12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44100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1980: command.com (MS-DOS)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1993: cmd.exe (Windows NT)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2006: (Windows) powershell.exe (Windows XP/W2K3)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2018: (Open Source) </a:t>
            </a:r>
            <a:r>
              <a:rPr lang="nl-BE" dirty="0" err="1"/>
              <a:t>pwsh</a:t>
            </a:r>
            <a:r>
              <a:rPr lang="nl-BE" dirty="0"/>
              <a:t> (Windows/Linux/Mac/ARM)</a:t>
            </a:r>
            <a:endParaRPr lang="en-BE" dirty="0"/>
          </a:p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21EA70B-D6E2-46F6-81A4-00E6ED38DD12}" type="slidenum">
              <a:rPr lang="en-BE" smtClean="0"/>
              <a:t>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29005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1980: command.com (MS-DOS)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1993: cmd.exe (Windows NT)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2006: (Windows) powershell.exe (Windows XP/W2K3)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2018: (Open Source) </a:t>
            </a:r>
            <a:r>
              <a:rPr lang="nl-BE" dirty="0" err="1"/>
              <a:t>pwsh</a:t>
            </a:r>
            <a:r>
              <a:rPr lang="nl-BE" dirty="0"/>
              <a:t> (Windows/Linux/Mac/ARM)</a:t>
            </a:r>
            <a:endParaRPr lang="en-BE" dirty="0"/>
          </a:p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21EA70B-D6E2-46F6-81A4-00E6ED38DD12}" type="slidenum">
              <a:rPr lang="en-BE" smtClean="0"/>
              <a:t>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73234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21EA70B-D6E2-46F6-81A4-00E6ED38DD12}" type="slidenum">
              <a:rPr lang="en-BE" smtClean="0"/>
              <a:t>10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79560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60E8A81-3704-46F5-A1AE-E04B5BBBC8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2AFD42AC-908D-4D42-AFEE-5E1161E43B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516109F-AFEE-4893-B22E-ED5B4E0031A6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C1E255D-3E5B-48AA-AF36-5D2B3C3D5345}" type="slidenum">
              <a:t>11</a:t>
            </a:fld>
            <a:endParaRPr lang="nl-BE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6609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5716AE-FBC0-44B3-8973-61F136C63B6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FA2DDDB-CCDD-4CA7-8C81-81ECDF86BA2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11EBEF1-F3C6-4727-B2FA-15339D54325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91C0D9D-A263-4472-9670-F692FC4440E5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59CB5B9-6908-40B4-AD26-BD20F1B02C0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7EF1EAE-C3B2-457E-BCEF-0676BA6343A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C9CD25E-B37B-4FE1-838F-23E129FF1364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906816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A34B7E-AAEF-4B70-ACFE-E2E93EFA863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298239D-A4E3-438D-AC39-B5A5A7D7A56B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3EF9D33-0544-46C3-8354-FE162F96741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9926DEE-E88D-4BB5-A07C-265D05820F37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1A368D5-E24B-4190-8C05-570F44320B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3E3DF2E-3E68-47DA-8341-711EB44ABAB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067AA88-1168-4605-9BBE-A490AB5A2F01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77905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02F81940-86A1-4102-B38F-78A2C7BF653D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A4E65A3-C733-4D64-9398-1168ECBCCB9C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284FCBC-0247-43F4-AC11-A89E731786B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976F867-20D3-491C-8A94-F9EC85A994E5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D4F2D6D-967A-4961-B4BD-099321C2E28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B89415E-5E49-4681-87F0-D6CFA22B931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22A98E0-6DA9-4F1E-9C60-CA181E8A5F2A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58528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277BA4-9EDF-41D5-B6A8-981FC359DCC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12A2E03-C07B-486F-82DA-B07AB562BC87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20FF203-ADC9-4104-905A-4703D4A09A6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A6BC4BA-22C6-4DAF-9D5E-5974F1DA9151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B823AA3-2DB3-43F0-BCBC-00022E3C35C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183A81C-A9A1-4666-8437-D0CF33A4612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B53DF5-6C0B-4FF3-9707-50A68EF31C35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0298434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446F33-2F2C-4E89-B34E-55C8105FBA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D8815F9-7B27-4DA9-AF2C-CF2A2E3BA2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6248C17-C59B-4863-8D27-AC22AC79F56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6C45AA9-1BBB-4F4E-8466-EBA8AD9B46FB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F922A0F-18E1-48D3-BCAB-A163D9F5D24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5F31509-E6A1-49B8-8D03-9F9E1B966F2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8FE04C3-85D8-420D-80CC-29814E94EF00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05817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9A605A-8EA0-4191-BD84-C0946BF0631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42B71A0-3E1E-4300-A534-6BA70BA203D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5E360F3-2F32-4A1B-BD58-1A007089499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F977B16-1ADD-4B15-A82C-FE41288681B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C48B497-4399-4725-87FF-34001424D659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22AAE38-070F-488A-A424-C006D73C849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C75534D-E3A6-4C57-9481-2E2705D00AA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86F1804-0B06-47F8-A843-C7681F7643D4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393200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22E83F-480F-435B-B715-97CE6CC41F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41AF043-11EF-4008-88B1-692BEA37C1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3281717-F4AC-4D80-9104-A2258D77B446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6A7BFA0-3F85-42B1-94DA-B11C9EE955F6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06D56F03-B9EB-4A1D-ACC8-5B12B52B1501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F8BE930-4AE8-4B57-A591-CE9558F2F96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30A9BC8-6999-4AE2-94BE-F8A2887160F4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DEE8B75-EDF4-423E-9C0B-DC8B39E4456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B61005D3-EDB0-46AB-8636-9772ABA3553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FB61EE4-FB04-4CE3-B503-13CB37D6F068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7121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2F1FF3-AED1-4D39-9B2F-598D8ED7FC2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C7B629A-D844-47D0-9E7C-9475462F38A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9115FA3-9E87-4316-85F1-637547D252FA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FA1E1B4-A846-4665-857F-4A12EC228F3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0DA2637-CDE6-4B5D-B5AA-D24B4AA9373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4FB4801-5DA5-4EE3-8029-4F339594D89F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7606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E0D5E90A-F340-421F-A1A5-B061E045023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757CA30-36D7-46C3-A1FE-505EBBF658CA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EAEEDBE-C79E-4A7C-885F-45D3F4707A1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E97842D-2C87-4EB5-BA62-89B9BD267A9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AED2C71-AF7A-43E8-92CF-9423D2336B78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4171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74D6E9-6D90-4B28-AE0A-D1E9ABCDCB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EAC77C4-0C6D-40C9-AC46-227D7B0B330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8499E59-D264-4566-8614-14308971822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C97EB86-3303-4818-BCDD-CCC7B4419E1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C596C20-11AE-4B65-92FF-5C41799D9D4B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2947B90-FBDD-4467-8CF4-F5123B389B6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1F7FC72-C6E2-4E52-AB71-A6C2092A99A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311BD91-76F7-4554-B302-8209274AAB1A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09067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025C07-2F53-4395-9D28-833ECED027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06BFA990-B6F1-4837-A41D-196441419217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nl-BE" sz="3200"/>
            </a:lvl1pPr>
          </a:lstStyle>
          <a:p>
            <a:pPr lvl="0"/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CD95469-3CC4-4874-AB75-4D61AED179A6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9A53155-6573-4B36-995E-09B96AB61FA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3FD9430-9A44-4F2A-98DD-4C102B057B8A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4C847F9-BDBA-4355-844D-0E098302F4A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3BA8DC3-78BD-4F08-BF58-C40BDF0D0AB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F254736-5931-4112-AFC0-E7863B356550}" type="slidenum"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2980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A0D25D7-33F0-4ACA-B984-23B6BD2DCC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FEA7801-1EFB-49CA-973F-DB1A359456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5BA2C7D-495D-4129-BF70-A66DFC9EF5EE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BE" sz="1200" b="0" i="0" u="none" strike="noStrike" kern="1200" cap="none" spc="0" baseline="0">
                <a:solidFill>
                  <a:srgbClr val="898989"/>
                </a:solidFill>
                <a:uFillTx/>
                <a:latin typeface="Hind Semibold"/>
              </a:defRPr>
            </a:lvl1pPr>
          </a:lstStyle>
          <a:p>
            <a:pPr lvl="0"/>
            <a:fld id="{6811395B-00D2-40E9-8432-265C54B2AC94}" type="datetime1">
              <a:rPr lang="nl-BE"/>
              <a:pPr lvl="0"/>
              <a:t>25/12/2018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838652-E802-4811-BDBF-FA858F344137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BE" sz="1200" b="0" i="0" u="none" strike="noStrike" kern="1200" cap="none" spc="0" baseline="0">
                <a:solidFill>
                  <a:srgbClr val="898989"/>
                </a:solidFill>
                <a:uFillTx/>
                <a:latin typeface="Hind Semibold"/>
              </a:defRPr>
            </a:lvl1pPr>
          </a:lstStyle>
          <a:p>
            <a:pPr lvl="0"/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28B4DC6-9841-4FFB-B866-41A99DED665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BE" sz="1200" b="0" i="0" u="none" strike="noStrike" kern="1200" cap="none" spc="0" baseline="0">
                <a:solidFill>
                  <a:srgbClr val="898989"/>
                </a:solidFill>
                <a:uFillTx/>
                <a:latin typeface="Hind Semibold"/>
              </a:defRPr>
            </a:lvl1pPr>
          </a:lstStyle>
          <a:p>
            <a:pPr lvl="0"/>
            <a:fld id="{B6160538-1DC3-48A8-AF8D-6F4FACAFFA17}" type="slidenum">
              <a:t>‹#›</a:t>
            </a:fld>
            <a:endParaRPr 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nl-NL" sz="4400" b="0" i="0" u="none" strike="noStrike" kern="1200" cap="none" spc="0" baseline="0">
          <a:solidFill>
            <a:srgbClr val="000000"/>
          </a:solidFill>
          <a:uFillTx/>
          <a:latin typeface="Hind Bold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nl-NL" sz="2800" b="0" i="0" u="none" strike="noStrike" kern="1200" cap="none" spc="0" baseline="0">
          <a:solidFill>
            <a:srgbClr val="000000"/>
          </a:solidFill>
          <a:uFillTx/>
          <a:latin typeface="Hind Semibold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2400" b="0" i="0" u="none" strike="noStrike" kern="1200" cap="none" spc="0" baseline="0">
          <a:solidFill>
            <a:srgbClr val="000000"/>
          </a:solidFill>
          <a:uFillTx/>
          <a:latin typeface="Hind Semibold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2000" b="0" i="0" u="none" strike="noStrike" kern="1200" cap="none" spc="0" baseline="0">
          <a:solidFill>
            <a:srgbClr val="000000"/>
          </a:solidFill>
          <a:uFillTx/>
          <a:latin typeface="Hind Semibold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1800" b="0" i="0" u="none" strike="noStrike" kern="1200" cap="none" spc="0" baseline="0">
          <a:solidFill>
            <a:srgbClr val="000000"/>
          </a:solidFill>
          <a:uFillTx/>
          <a:latin typeface="Hind Semibold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1800" b="0" i="0" u="none" strike="noStrike" kern="1200" cap="none" spc="0" baseline="0">
          <a:solidFill>
            <a:srgbClr val="000000"/>
          </a:solidFill>
          <a:uFillTx/>
          <a:latin typeface="Hind Semibold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wershellgallery.com/" TargetMode="External"/><Relationship Id="rId2" Type="http://schemas.openxmlformats.org/officeDocument/2006/relationships/hyperlink" Target="https://powershell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owershell/Powershel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gif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hyperlink" Target="https://powershell.org/" TargetMode="External"/><Relationship Id="rId7" Type="http://schemas.openxmlformats.org/officeDocument/2006/relationships/image" Target="../media/image13.jpg"/><Relationship Id="rId12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owerShell" TargetMode="External"/><Relationship Id="rId11" Type="http://schemas.openxmlformats.org/officeDocument/2006/relationships/image" Target="../media/image1.jpg"/><Relationship Id="rId5" Type="http://schemas.openxmlformats.org/officeDocument/2006/relationships/hyperlink" Target="https://docs.microsoft.com/en-us/powershell/developer/module/how-to-write-a-powershell-binary-module" TargetMode="External"/><Relationship Id="rId10" Type="http://schemas.openxmlformats.org/officeDocument/2006/relationships/image" Target="../media/image16.jpg"/><Relationship Id="rId4" Type="http://schemas.openxmlformats.org/officeDocument/2006/relationships/hyperlink" Target="https://www.powershellgallery.com/" TargetMode="External"/><Relationship Id="rId9" Type="http://schemas.openxmlformats.org/officeDocument/2006/relationships/image" Target="../media/image15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60EFBD-E921-498E-A416-7CE0FCE87B4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3993" y="1600200"/>
            <a:ext cx="9144000" cy="2387598"/>
          </a:xfrm>
        </p:spPr>
        <p:txBody>
          <a:bodyPr/>
          <a:lstStyle/>
          <a:p>
            <a:pPr lvl="0"/>
            <a:r>
              <a:rPr lang="nl-BE" dirty="0" err="1">
                <a:solidFill>
                  <a:srgbClr val="2072B9"/>
                </a:solidFill>
                <a:latin typeface="Hind Bold" pitchFamily="2"/>
                <a:cs typeface="Hind Bold" pitchFamily="2"/>
              </a:rPr>
              <a:t>PowerShell</a:t>
            </a:r>
            <a:endParaRPr lang="nl-BE" dirty="0">
              <a:solidFill>
                <a:srgbClr val="2072B9"/>
              </a:solidFill>
              <a:latin typeface="Hind Bold" pitchFamily="2"/>
              <a:cs typeface="Hind Bold" pitchFamily="2"/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91804A8-29B2-4117-8EAC-F0730F056EF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3993" y="3774186"/>
            <a:ext cx="9144000" cy="1655758"/>
          </a:xfrm>
        </p:spPr>
        <p:txBody>
          <a:bodyPr/>
          <a:lstStyle/>
          <a:p>
            <a:pPr lvl="0"/>
            <a:endParaRPr lang="nl-BE" dirty="0">
              <a:solidFill>
                <a:srgbClr val="3D3D3B"/>
              </a:solidFill>
              <a:latin typeface="Hind Semibold" pitchFamily="2"/>
              <a:cs typeface="Hind Semibold" pitchFamily="2"/>
            </a:endParaRPr>
          </a:p>
        </p:txBody>
      </p:sp>
      <p:pic>
        <p:nvPicPr>
          <p:cNvPr id="4" name="Afbeelding 4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1535C062-D87B-4426-BBE7-58C13462C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735" y="141375"/>
            <a:ext cx="4626525" cy="196196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2" descr="SSD:Users:Saar:Pictures:AARIXA:F3:20180223_AARIXA_BP-FOOTER.jpg">
            <a:extLst>
              <a:ext uri="{FF2B5EF4-FFF2-40B4-BE49-F238E27FC236}">
                <a16:creationId xmlns:a16="http://schemas.microsoft.com/office/drawing/2014/main" id="{558EED5F-C972-4134-8B3D-4369C84F518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1953085" y="5429944"/>
            <a:ext cx="8285817" cy="160983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8" y="247232"/>
            <a:ext cx="10515600" cy="1325559"/>
          </a:xfrm>
        </p:spPr>
        <p:txBody>
          <a:bodyPr/>
          <a:lstStyle/>
          <a:p>
            <a:r>
              <a:rPr lang="nl-BE" dirty="0">
                <a:solidFill>
                  <a:srgbClr val="2072B9"/>
                </a:solidFill>
              </a:rPr>
              <a:t>Geschiedenis</a:t>
            </a:r>
            <a:r>
              <a:rPr lang="en-US" dirty="0">
                <a:solidFill>
                  <a:srgbClr val="2072B9"/>
                </a:solidFill>
              </a:rPr>
              <a:t> van de “shell” </a:t>
            </a:r>
            <a:r>
              <a:rPr lang="nl-BE" dirty="0">
                <a:solidFill>
                  <a:srgbClr val="2072B9"/>
                </a:solidFill>
              </a:rPr>
              <a:t>bij</a:t>
            </a:r>
            <a:r>
              <a:rPr lang="en-US" dirty="0">
                <a:solidFill>
                  <a:srgbClr val="2072B9"/>
                </a:solidFill>
              </a:rPr>
              <a:t> Microsoft</a:t>
            </a:r>
            <a:endParaRPr lang="nl-BE" dirty="0">
              <a:solidFill>
                <a:srgbClr val="2072B9"/>
              </a:solidFill>
            </a:endParaRP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951722" y="1572791"/>
            <a:ext cx="10686903" cy="4141940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Wat is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PowerShell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Het is een shell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Het is een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scripting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taal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Object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oriented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scripting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taal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Gebaseerd op .Net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Binary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modules zijn in .Net geschreven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Bijna alle .Net assembies kunnen in powershell gebruikt worden</a:t>
            </a:r>
          </a:p>
        </p:txBody>
      </p:sp>
    </p:spTree>
    <p:extLst>
      <p:ext uri="{BB962C8B-B14F-4D97-AF65-F5344CB8AC3E}">
        <p14:creationId xmlns:p14="http://schemas.microsoft.com/office/powerpoint/2010/main" val="3809353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60EFBD-E921-498E-A416-7CE0FCE87B4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3993" y="1600200"/>
            <a:ext cx="9144000" cy="2387598"/>
          </a:xfrm>
        </p:spPr>
        <p:txBody>
          <a:bodyPr/>
          <a:lstStyle/>
          <a:p>
            <a:pPr lvl="0"/>
            <a:r>
              <a:rPr lang="nl-BE" dirty="0" err="1">
                <a:solidFill>
                  <a:srgbClr val="2072B9"/>
                </a:solidFill>
                <a:latin typeface="Hind Bold" pitchFamily="2"/>
                <a:cs typeface="Hind Bold" pitchFamily="2"/>
              </a:rPr>
              <a:t>PowerShell</a:t>
            </a:r>
            <a:endParaRPr lang="nl-BE" dirty="0">
              <a:solidFill>
                <a:srgbClr val="2072B9"/>
              </a:solidFill>
              <a:latin typeface="Hind Bold" pitchFamily="2"/>
              <a:cs typeface="Hind Bold" pitchFamily="2"/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91804A8-29B2-4117-8EAC-F0730F056EF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3993" y="3774186"/>
            <a:ext cx="9144000" cy="1655758"/>
          </a:xfrm>
        </p:spPr>
        <p:txBody>
          <a:bodyPr/>
          <a:lstStyle/>
          <a:p>
            <a:pPr lvl="0"/>
            <a:r>
              <a:rPr lang="nl-BE" dirty="0">
                <a:solidFill>
                  <a:srgbClr val="3D3D3B"/>
                </a:solidFill>
              </a:rPr>
              <a:t>Waarom</a:t>
            </a:r>
            <a:r>
              <a:rPr lang="en-US" dirty="0">
                <a:solidFill>
                  <a:srgbClr val="3D3D3B"/>
                </a:solidFill>
              </a:rPr>
              <a:t> </a:t>
            </a:r>
            <a:r>
              <a:rPr lang="nl-BE" dirty="0" err="1">
                <a:solidFill>
                  <a:srgbClr val="3D3D3B"/>
                </a:solidFill>
              </a:rPr>
              <a:t>PowerShell</a:t>
            </a:r>
            <a:r>
              <a:rPr lang="en-US" dirty="0">
                <a:solidFill>
                  <a:srgbClr val="3D3D3B"/>
                </a:solidFill>
              </a:rPr>
              <a:t> scripting?</a:t>
            </a:r>
          </a:p>
        </p:txBody>
      </p:sp>
      <p:pic>
        <p:nvPicPr>
          <p:cNvPr id="4" name="Afbeelding 4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1535C062-D87B-4426-BBE7-58C13462C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735" y="141375"/>
            <a:ext cx="4626525" cy="196196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2" descr="SSD:Users:Saar:Pictures:AARIXA:F3:20180223_AARIXA_BP-FOOTER.jpg">
            <a:extLst>
              <a:ext uri="{FF2B5EF4-FFF2-40B4-BE49-F238E27FC236}">
                <a16:creationId xmlns:a16="http://schemas.microsoft.com/office/drawing/2014/main" id="{558EED5F-C972-4134-8B3D-4369C84F518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1953085" y="5429944"/>
            <a:ext cx="8285817" cy="16098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16A6909-339D-4217-A442-9598078857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97177" y="4158894"/>
            <a:ext cx="1635306" cy="163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391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12550-DF1D-4033-B603-46FEF06CF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solidFill>
                  <a:srgbClr val="2072B9"/>
                </a:solidFill>
              </a:rPr>
              <a:t>Waarom</a:t>
            </a:r>
            <a:r>
              <a:rPr lang="en-US" dirty="0">
                <a:solidFill>
                  <a:srgbClr val="2072B9"/>
                </a:solidFill>
              </a:rPr>
              <a:t> </a:t>
            </a:r>
            <a:r>
              <a:rPr lang="nl-BE" dirty="0" err="1">
                <a:solidFill>
                  <a:srgbClr val="2072B9"/>
                </a:solidFill>
              </a:rPr>
              <a:t>PowerShell</a:t>
            </a:r>
            <a:r>
              <a:rPr lang="en-US" dirty="0">
                <a:solidFill>
                  <a:srgbClr val="2072B9"/>
                </a:solidFill>
              </a:rPr>
              <a:t> scripting?	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F3AB8-3010-41C1-B7F6-25EE4231A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Waarom </a:t>
            </a:r>
            <a:r>
              <a:rPr lang="nl-BE" dirty="0" err="1"/>
              <a:t>scripting</a:t>
            </a:r>
            <a:r>
              <a:rPr lang="nl-BE" dirty="0"/>
              <a:t>?</a:t>
            </a:r>
          </a:p>
          <a:p>
            <a:pPr lvl="1"/>
            <a:r>
              <a:rPr lang="nl-BE" dirty="0"/>
              <a:t>Informatici zijn lui</a:t>
            </a:r>
          </a:p>
          <a:p>
            <a:pPr lvl="2"/>
            <a:r>
              <a:rPr lang="nl-BE" dirty="0"/>
              <a:t>Wanneer een job meerdere keren uitgevoerd moet worden of een herhaaldelijke patroon heeft, zal met dit proberen te </a:t>
            </a:r>
            <a:r>
              <a:rPr lang="nl-BE" dirty="0" err="1"/>
              <a:t>scripten</a:t>
            </a:r>
            <a:endParaRPr lang="nl-BE" dirty="0"/>
          </a:p>
          <a:p>
            <a:pPr lvl="1"/>
            <a:r>
              <a:rPr lang="nl-BE" dirty="0"/>
              <a:t>Informatici werken hard</a:t>
            </a:r>
          </a:p>
          <a:p>
            <a:pPr lvl="2"/>
            <a:r>
              <a:rPr lang="nl-BE" dirty="0"/>
              <a:t>Men gaat zich in hard inzetten om lui te kunnen blijven</a:t>
            </a:r>
          </a:p>
          <a:p>
            <a:pPr lvl="3"/>
            <a:r>
              <a:rPr lang="nl-BE" dirty="0"/>
              <a:t>Men kan bergen verzetten om een oplossing te vinden die het ons achteraf véél gemakkelijker te maken</a:t>
            </a:r>
          </a:p>
          <a:p>
            <a:pPr lvl="3"/>
            <a:r>
              <a:rPr lang="nl-BE" dirty="0"/>
              <a:t>Wanneer we klaar zijn met deze oplossing te vinden, kunnen we onze eerste activiteit weer uitvoeren… Lui zijn </a:t>
            </a:r>
            <a:r>
              <a:rPr lang="nl-BE" dirty="0">
                <a:sym typeface="Wingdings" panose="05000000000000000000" pitchFamily="2" charset="2"/>
              </a:rPr>
              <a:t></a:t>
            </a:r>
            <a:endParaRPr lang="nl-BE" dirty="0"/>
          </a:p>
          <a:p>
            <a:pPr lvl="2"/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802967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8" y="247232"/>
            <a:ext cx="10515600" cy="1325559"/>
          </a:xfrm>
        </p:spPr>
        <p:txBody>
          <a:bodyPr/>
          <a:lstStyle/>
          <a:p>
            <a:r>
              <a:rPr lang="nl-BE" dirty="0">
                <a:solidFill>
                  <a:srgbClr val="2072B9"/>
                </a:solidFill>
              </a:rPr>
              <a:t>Waarom</a:t>
            </a:r>
            <a:r>
              <a:rPr lang="en-US" dirty="0">
                <a:solidFill>
                  <a:srgbClr val="2072B9"/>
                </a:solidFill>
              </a:rPr>
              <a:t> </a:t>
            </a:r>
            <a:r>
              <a:rPr lang="nl-BE" dirty="0" err="1">
                <a:solidFill>
                  <a:srgbClr val="2072B9"/>
                </a:solidFill>
              </a:rPr>
              <a:t>PowerShell</a:t>
            </a:r>
            <a:r>
              <a:rPr lang="en-US" dirty="0">
                <a:solidFill>
                  <a:srgbClr val="2072B9"/>
                </a:solidFill>
              </a:rPr>
              <a:t> scripting?	</a:t>
            </a:r>
            <a:endParaRPr lang="nl-BE" dirty="0">
              <a:solidFill>
                <a:srgbClr val="2072B9"/>
              </a:solidFill>
            </a:endParaRP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942109" y="1572791"/>
            <a:ext cx="10411689" cy="399775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Vervanging van batch/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cmd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/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vbscript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/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jscript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/…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Windows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PowerShell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(remote) management van Windows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devices</a:t>
            </a:r>
            <a:endParaRPr lang="nl-BE" sz="3600" dirty="0"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PowerShell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Core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brengt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PowerShell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naar andere platformen (Windows, IOS, Linux, ARM, …)</a:t>
            </a:r>
          </a:p>
        </p:txBody>
      </p:sp>
    </p:spTree>
    <p:extLst>
      <p:ext uri="{BB962C8B-B14F-4D97-AF65-F5344CB8AC3E}">
        <p14:creationId xmlns:p14="http://schemas.microsoft.com/office/powerpoint/2010/main" val="1829219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8" y="247232"/>
            <a:ext cx="10515600" cy="1325559"/>
          </a:xfrm>
        </p:spPr>
        <p:txBody>
          <a:bodyPr>
            <a:normAutofit/>
          </a:bodyPr>
          <a:lstStyle/>
          <a:p>
            <a:r>
              <a:rPr lang="nl-BE" dirty="0">
                <a:solidFill>
                  <a:srgbClr val="2072B9"/>
                </a:solidFill>
              </a:rPr>
              <a:t>Waarom</a:t>
            </a:r>
            <a:r>
              <a:rPr lang="en-US" dirty="0">
                <a:solidFill>
                  <a:srgbClr val="2072B9"/>
                </a:solidFill>
              </a:rPr>
              <a:t> PowerShell scripting? 	</a:t>
            </a:r>
            <a:endParaRPr lang="nl-BE" dirty="0">
              <a:solidFill>
                <a:srgbClr val="2072B9"/>
              </a:solidFill>
            </a:endParaRP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951722" y="1572791"/>
            <a:ext cx="10621442" cy="4141940"/>
          </a:xfrm>
          <a:prstGeom prst="rect">
            <a:avLst/>
          </a:prstGeom>
          <a:noFill/>
        </p:spPr>
        <p:txBody>
          <a:bodyPr wrap="square" rtlCol="0">
            <a:normAutofit fontScale="70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PowerShell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management platformen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Modules (vroeger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Snapins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PSRemoting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(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WinRM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/SSH)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Remote toegang tot een device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Just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Enough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Administration (JEA)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Admin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rechten beheer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Automatisatie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Desired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State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Configuration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(DSC)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Configuratie en monitoring van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devices</a:t>
            </a:r>
            <a:endParaRPr lang="nl-BE" sz="3600" dirty="0"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Azure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beheer/configuratie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Azure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-Stack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857262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kern="1200" dirty="0" err="1">
                <a:ea typeface="+mj-ea"/>
                <a:cs typeface="+mj-cs"/>
              </a:rPr>
              <a:t>Waarom</a:t>
            </a:r>
            <a:r>
              <a:rPr lang="en-US" kern="1200" dirty="0">
                <a:ea typeface="+mj-ea"/>
                <a:cs typeface="+mj-cs"/>
              </a:rPr>
              <a:t> PowerShell scripting? 	</a:t>
            </a:r>
          </a:p>
        </p:txBody>
      </p:sp>
      <p:sp>
        <p:nvSpPr>
          <p:cNvPr id="15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8CA2DE5-EE12-42F1-A7A9-B256A103D8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6090574" y="2421682"/>
            <a:ext cx="497757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DevOps Engineer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Automation Engineer</a:t>
            </a: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</p:spTree>
    <p:extLst>
      <p:ext uri="{BB962C8B-B14F-4D97-AF65-F5344CB8AC3E}">
        <p14:creationId xmlns:p14="http://schemas.microsoft.com/office/powerpoint/2010/main" val="4049625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60EFBD-E921-498E-A416-7CE0FCE87B4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3993" y="1600200"/>
            <a:ext cx="9144000" cy="2387598"/>
          </a:xfrm>
        </p:spPr>
        <p:txBody>
          <a:bodyPr/>
          <a:lstStyle/>
          <a:p>
            <a:pPr lvl="0"/>
            <a:r>
              <a:rPr lang="nl-BE" dirty="0" err="1">
                <a:solidFill>
                  <a:srgbClr val="2072B9"/>
                </a:solidFill>
                <a:latin typeface="Hind Bold" pitchFamily="2"/>
                <a:cs typeface="Hind Bold" pitchFamily="2"/>
              </a:rPr>
              <a:t>PowerShell</a:t>
            </a:r>
            <a:endParaRPr lang="nl-BE" dirty="0">
              <a:solidFill>
                <a:srgbClr val="2072B9"/>
              </a:solidFill>
              <a:latin typeface="Hind Bold" pitchFamily="2"/>
              <a:cs typeface="Hind Bold" pitchFamily="2"/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91804A8-29B2-4117-8EAC-F0730F056EF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3993" y="3774186"/>
            <a:ext cx="9144000" cy="1655758"/>
          </a:xfrm>
        </p:spPr>
        <p:txBody>
          <a:bodyPr/>
          <a:lstStyle/>
          <a:p>
            <a:pPr lvl="0"/>
            <a:r>
              <a:rPr lang="en-US" dirty="0">
                <a:solidFill>
                  <a:srgbClr val="3D3D3B"/>
                </a:solidFill>
              </a:rPr>
              <a:t>Hoe </a:t>
            </a:r>
            <a:r>
              <a:rPr lang="nl-BE" dirty="0">
                <a:solidFill>
                  <a:srgbClr val="3D3D3B"/>
                </a:solidFill>
              </a:rPr>
              <a:t>werken</a:t>
            </a:r>
            <a:r>
              <a:rPr lang="en-US" dirty="0">
                <a:solidFill>
                  <a:srgbClr val="3D3D3B"/>
                </a:solidFill>
              </a:rPr>
              <a:t> met </a:t>
            </a:r>
            <a:r>
              <a:rPr lang="nl-BE" dirty="0" err="1">
                <a:solidFill>
                  <a:srgbClr val="3D3D3B"/>
                </a:solidFill>
              </a:rPr>
              <a:t>PowerShell</a:t>
            </a:r>
            <a:r>
              <a:rPr lang="nl-BE" dirty="0">
                <a:solidFill>
                  <a:srgbClr val="3D3D3B"/>
                </a:solidFill>
              </a:rPr>
              <a:t>?</a:t>
            </a:r>
            <a:endParaRPr lang="en-US" dirty="0">
              <a:solidFill>
                <a:srgbClr val="3D3D3B"/>
              </a:solidFill>
            </a:endParaRPr>
          </a:p>
        </p:txBody>
      </p:sp>
      <p:pic>
        <p:nvPicPr>
          <p:cNvPr id="4" name="Afbeelding 4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1535C062-D87B-4426-BBE7-58C13462C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735" y="141375"/>
            <a:ext cx="4626525" cy="196196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2" descr="SSD:Users:Saar:Pictures:AARIXA:F3:20180223_AARIXA_BP-FOOTER.jpg">
            <a:extLst>
              <a:ext uri="{FF2B5EF4-FFF2-40B4-BE49-F238E27FC236}">
                <a16:creationId xmlns:a16="http://schemas.microsoft.com/office/drawing/2014/main" id="{558EED5F-C972-4134-8B3D-4369C84F518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1953085" y="5429944"/>
            <a:ext cx="8285817" cy="16098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7E5E282-97B3-479F-AB80-B820CE884E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97177" y="4158894"/>
            <a:ext cx="1635306" cy="163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8487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8" y="247232"/>
            <a:ext cx="10515600" cy="1325559"/>
          </a:xfrm>
        </p:spPr>
        <p:txBody>
          <a:bodyPr/>
          <a:lstStyle/>
          <a:p>
            <a:r>
              <a:rPr lang="nl-BE" dirty="0">
                <a:solidFill>
                  <a:srgbClr val="2072B9"/>
                </a:solidFill>
              </a:rPr>
              <a:t>Hoe</a:t>
            </a:r>
            <a:r>
              <a:rPr lang="en-US" dirty="0">
                <a:solidFill>
                  <a:srgbClr val="2072B9"/>
                </a:solidFill>
              </a:rPr>
              <a:t> </a:t>
            </a:r>
            <a:r>
              <a:rPr lang="nl-BE" dirty="0">
                <a:solidFill>
                  <a:srgbClr val="2072B9"/>
                </a:solidFill>
              </a:rPr>
              <a:t>werken</a:t>
            </a:r>
            <a:r>
              <a:rPr lang="en-US" dirty="0">
                <a:solidFill>
                  <a:srgbClr val="2072B9"/>
                </a:solidFill>
              </a:rPr>
              <a:t> met PowerShell?</a:t>
            </a:r>
            <a:endParaRPr lang="nl-BE" dirty="0">
              <a:solidFill>
                <a:srgbClr val="2072B9"/>
              </a:solidFill>
            </a:endParaRP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951722" y="1572791"/>
            <a:ext cx="10515600" cy="414194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Powershell console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Powershell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Integrated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Scripting Environment (ISE)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Visual Studio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CloudShell</a:t>
            </a:r>
            <a:endParaRPr lang="nl-BE" sz="3600" dirty="0"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99533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8" y="247232"/>
            <a:ext cx="10515600" cy="1325559"/>
          </a:xfrm>
        </p:spPr>
        <p:txBody>
          <a:bodyPr/>
          <a:lstStyle/>
          <a:p>
            <a:r>
              <a:rPr lang="nl-BE" dirty="0">
                <a:solidFill>
                  <a:srgbClr val="2072B9"/>
                </a:solidFill>
              </a:rPr>
              <a:t>Hoe</a:t>
            </a:r>
            <a:r>
              <a:rPr lang="en-US" dirty="0">
                <a:solidFill>
                  <a:srgbClr val="2072B9"/>
                </a:solidFill>
              </a:rPr>
              <a:t> </a:t>
            </a:r>
            <a:r>
              <a:rPr lang="nl-BE" dirty="0">
                <a:solidFill>
                  <a:srgbClr val="2072B9"/>
                </a:solidFill>
              </a:rPr>
              <a:t>werken</a:t>
            </a:r>
            <a:r>
              <a:rPr lang="en-US" dirty="0">
                <a:solidFill>
                  <a:srgbClr val="2072B9"/>
                </a:solidFill>
              </a:rPr>
              <a:t> met PowerShell?</a:t>
            </a:r>
            <a:endParaRPr lang="nl-BE" dirty="0">
              <a:solidFill>
                <a:srgbClr val="2072B9"/>
              </a:solidFill>
            </a:endParaRP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951722" y="1572791"/>
            <a:ext cx="10515600" cy="4141940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Packet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providers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Default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MSI/MSU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NuGet</a:t>
            </a:r>
            <a:endParaRPr lang="nl-BE" sz="3600" dirty="0"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PowerShellGet</a:t>
            </a:r>
            <a:endParaRPr lang="nl-BE" sz="3600" dirty="0"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Programs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3th party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Chocolaty</a:t>
            </a:r>
            <a:endParaRPr lang="nl-BE" sz="3600" dirty="0">
              <a:latin typeface="Hind" panose="02000000000000000000" pitchFamily="2" charset="0"/>
              <a:cs typeface="Hin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720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D67BC-9A89-4368-A8BB-38431490C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nl-BE" sz="4100" dirty="0"/>
              <a:t>Hoe</a:t>
            </a:r>
            <a:r>
              <a:rPr lang="en-US" sz="4100" dirty="0"/>
              <a:t> </a:t>
            </a:r>
            <a:r>
              <a:rPr lang="nl-BE" sz="4100" dirty="0"/>
              <a:t>werken</a:t>
            </a:r>
            <a:r>
              <a:rPr lang="en-US" sz="4100" dirty="0"/>
              <a:t> met PowerShell?</a:t>
            </a:r>
            <a:endParaRPr lang="en-BE" sz="41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FBA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7AD89-6478-420C-B2B5-F2B640ACB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latin typeface="Hind" panose="02000000000000000000" pitchFamily="2" charset="0"/>
                <a:cs typeface="Hind" panose="02000000000000000000" pitchFamily="2" charset="0"/>
              </a:rPr>
              <a:t>PowerShell.org (</a:t>
            </a:r>
            <a:r>
              <a:rPr lang="nl-BE" dirty="0">
                <a:latin typeface="Hind" panose="02000000000000000000" pitchFamily="2" charset="0"/>
                <a:cs typeface="Hind" panose="02000000000000000000" pitchFamily="2" charset="0"/>
                <a:hlinkClick r:id="rId2"/>
              </a:rPr>
              <a:t>https://powershell.org</a:t>
            </a:r>
            <a:r>
              <a:rPr lang="nl-BE" dirty="0">
                <a:latin typeface="Hind" panose="02000000000000000000" pitchFamily="2" charset="0"/>
                <a:cs typeface="Hind" panose="02000000000000000000" pitchFamily="2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latin typeface="Hind" panose="02000000000000000000" pitchFamily="2" charset="0"/>
                <a:cs typeface="Hind" panose="02000000000000000000" pitchFamily="2" charset="0"/>
              </a:rPr>
              <a:t>PowerShell</a:t>
            </a:r>
            <a:r>
              <a:rPr lang="nl-BE" dirty="0">
                <a:latin typeface="Hind" panose="02000000000000000000" pitchFamily="2" charset="0"/>
                <a:cs typeface="Hind" panose="02000000000000000000" pitchFamily="2" charset="0"/>
              </a:rPr>
              <a:t> Gallery (</a:t>
            </a:r>
            <a:r>
              <a:rPr lang="en-US" dirty="0">
                <a:latin typeface="Hind" panose="02000000000000000000" pitchFamily="2" charset="0"/>
                <a:cs typeface="Hind" panose="02000000000000000000" pitchFamily="2" charset="0"/>
                <a:hlinkClick r:id="rId3"/>
              </a:rPr>
              <a:t>https://www.powershellgallery.com/</a:t>
            </a:r>
            <a:r>
              <a:rPr lang="nl-BE" dirty="0">
                <a:latin typeface="Hind" panose="02000000000000000000" pitchFamily="2" charset="0"/>
                <a:cs typeface="Hind" panose="02000000000000000000" pitchFamily="2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latin typeface="Hind" panose="02000000000000000000" pitchFamily="2" charset="0"/>
                <a:cs typeface="Hind" panose="02000000000000000000" pitchFamily="2" charset="0"/>
              </a:rPr>
              <a:t>GitHub (</a:t>
            </a:r>
            <a:r>
              <a:rPr lang="nl-BE" dirty="0">
                <a:latin typeface="Hind" panose="02000000000000000000" pitchFamily="2" charset="0"/>
                <a:cs typeface="Hind" panose="02000000000000000000" pitchFamily="2" charset="0"/>
                <a:hlinkClick r:id="rId4"/>
              </a:rPr>
              <a:t>https://github.com/Powershell/Powershell</a:t>
            </a:r>
            <a:r>
              <a:rPr lang="nl-BE" dirty="0">
                <a:latin typeface="Hind" panose="02000000000000000000" pitchFamily="2" charset="0"/>
                <a:cs typeface="Hind" panose="02000000000000000000" pitchFamily="2" charset="0"/>
              </a:rPr>
              <a:t>)</a:t>
            </a:r>
            <a:endParaRPr lang="en-US" dirty="0">
              <a:latin typeface="Hind" panose="02000000000000000000" pitchFamily="2" charset="0"/>
              <a:cs typeface="Hind" panose="02000000000000000000" pitchFamily="2" charset="0"/>
            </a:endParaRPr>
          </a:p>
          <a:p>
            <a:endParaRPr lang="en-BE" dirty="0"/>
          </a:p>
        </p:txBody>
      </p:sp>
      <p:grpSp>
        <p:nvGrpSpPr>
          <p:cNvPr id="7" name="Graphic 5">
            <a:extLst>
              <a:ext uri="{FF2B5EF4-FFF2-40B4-BE49-F238E27FC236}">
                <a16:creationId xmlns:a16="http://schemas.microsoft.com/office/drawing/2014/main" id="{65CEC230-010A-4D17-8086-61C5BA8609F2}"/>
              </a:ext>
            </a:extLst>
          </p:cNvPr>
          <p:cNvGrpSpPr/>
          <p:nvPr/>
        </p:nvGrpSpPr>
        <p:grpSpPr>
          <a:xfrm>
            <a:off x="197962" y="75417"/>
            <a:ext cx="4257839" cy="6782584"/>
            <a:chOff x="962115" y="372017"/>
            <a:chExt cx="3015079" cy="471039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64985B6-9B40-4E21-8B2C-0C0FD99D8EF7}"/>
                </a:ext>
              </a:extLst>
            </p:cNvPr>
            <p:cNvSpPr/>
            <p:nvPr/>
          </p:nvSpPr>
          <p:spPr>
            <a:xfrm>
              <a:off x="962115" y="372017"/>
              <a:ext cx="3015079" cy="4710390"/>
            </a:xfrm>
            <a:custGeom>
              <a:avLst/>
              <a:gdLst>
                <a:gd name="connsiteX0" fmla="*/ 1897331 w 3015078"/>
                <a:gd name="connsiteY0" fmla="*/ 842060 h 4710389"/>
                <a:gd name="connsiteX1" fmla="*/ 1910579 w 3015078"/>
                <a:gd name="connsiteY1" fmla="*/ 915122 h 4710389"/>
                <a:gd name="connsiteX2" fmla="*/ 1978105 w 3015078"/>
                <a:gd name="connsiteY2" fmla="*/ 952977 h 4710389"/>
                <a:gd name="connsiteX3" fmla="*/ 2018435 w 3015078"/>
                <a:gd name="connsiteY3" fmla="*/ 1054381 h 4710389"/>
                <a:gd name="connsiteX4" fmla="*/ 2046232 w 3015078"/>
                <a:gd name="connsiteY4" fmla="*/ 1197516 h 4710389"/>
                <a:gd name="connsiteX5" fmla="*/ 2090167 w 3015078"/>
                <a:gd name="connsiteY5" fmla="*/ 1308419 h 4710389"/>
                <a:gd name="connsiteX6" fmla="*/ 2118394 w 3015078"/>
                <a:gd name="connsiteY6" fmla="*/ 1311138 h 4710389"/>
                <a:gd name="connsiteX7" fmla="*/ 2291644 w 3015078"/>
                <a:gd name="connsiteY7" fmla="*/ 1280207 h 4710389"/>
                <a:gd name="connsiteX8" fmla="*/ 2453607 w 3015078"/>
                <a:gd name="connsiteY8" fmla="*/ 1263340 h 4710389"/>
                <a:gd name="connsiteX9" fmla="*/ 2603809 w 3015078"/>
                <a:gd name="connsiteY9" fmla="*/ 1392412 h 4710389"/>
                <a:gd name="connsiteX10" fmla="*/ 2574753 w 3015078"/>
                <a:gd name="connsiteY10" fmla="*/ 1628725 h 4710389"/>
                <a:gd name="connsiteX11" fmla="*/ 2545768 w 3015078"/>
                <a:gd name="connsiteY11" fmla="*/ 1661959 h 4710389"/>
                <a:gd name="connsiteX12" fmla="*/ 2543165 w 3015078"/>
                <a:gd name="connsiteY12" fmla="*/ 1727368 h 4710389"/>
                <a:gd name="connsiteX13" fmla="*/ 2530232 w 3015078"/>
                <a:gd name="connsiteY13" fmla="*/ 1789085 h 4710389"/>
                <a:gd name="connsiteX14" fmla="*/ 2451418 w 3015078"/>
                <a:gd name="connsiteY14" fmla="*/ 1891390 h 4710389"/>
                <a:gd name="connsiteX15" fmla="*/ 2286622 w 3015078"/>
                <a:gd name="connsiteY15" fmla="*/ 2028846 h 4710389"/>
                <a:gd name="connsiteX16" fmla="*/ 2144002 w 3015078"/>
                <a:gd name="connsiteY16" fmla="*/ 2115471 h 4710389"/>
                <a:gd name="connsiteX17" fmla="*/ 1977533 w 3015078"/>
                <a:gd name="connsiteY17" fmla="*/ 2123240 h 4710389"/>
                <a:gd name="connsiteX18" fmla="*/ 1928705 w 3015078"/>
                <a:gd name="connsiteY18" fmla="*/ 2130064 h 4710389"/>
                <a:gd name="connsiteX19" fmla="*/ 1938405 w 3015078"/>
                <a:gd name="connsiteY19" fmla="*/ 2152210 h 4710389"/>
                <a:gd name="connsiteX20" fmla="*/ 2253389 w 3015078"/>
                <a:gd name="connsiteY20" fmla="*/ 2492817 h 4710389"/>
                <a:gd name="connsiteX21" fmla="*/ 2837504 w 3015078"/>
                <a:gd name="connsiteY21" fmla="*/ 3106675 h 4710389"/>
                <a:gd name="connsiteX22" fmla="*/ 2849607 w 3015078"/>
                <a:gd name="connsiteY22" fmla="*/ 3123886 h 4710389"/>
                <a:gd name="connsiteX23" fmla="*/ 2960925 w 3015078"/>
                <a:gd name="connsiteY23" fmla="*/ 3310956 h 4710389"/>
                <a:gd name="connsiteX24" fmla="*/ 2997950 w 3015078"/>
                <a:gd name="connsiteY24" fmla="*/ 3400428 h 4710389"/>
                <a:gd name="connsiteX25" fmla="*/ 2900939 w 3015078"/>
                <a:gd name="connsiteY25" fmla="*/ 3512891 h 4710389"/>
                <a:gd name="connsiteX26" fmla="*/ 2769735 w 3015078"/>
                <a:gd name="connsiteY26" fmla="*/ 3480086 h 4710389"/>
                <a:gd name="connsiteX27" fmla="*/ 2394450 w 3015078"/>
                <a:gd name="connsiteY27" fmla="*/ 3396165 h 4710389"/>
                <a:gd name="connsiteX28" fmla="*/ 2348383 w 3015078"/>
                <a:gd name="connsiteY28" fmla="*/ 3390042 h 4710389"/>
                <a:gd name="connsiteX29" fmla="*/ 2297939 w 3015078"/>
                <a:gd name="connsiteY29" fmla="*/ 3456852 h 4710389"/>
                <a:gd name="connsiteX30" fmla="*/ 2610877 w 3015078"/>
                <a:gd name="connsiteY30" fmla="*/ 4180956 h 4710389"/>
                <a:gd name="connsiteX31" fmla="*/ 2817819 w 3015078"/>
                <a:gd name="connsiteY31" fmla="*/ 4459845 h 4710389"/>
                <a:gd name="connsiteX32" fmla="*/ 2849708 w 3015078"/>
                <a:gd name="connsiteY32" fmla="*/ 4538258 h 4710389"/>
                <a:gd name="connsiteX33" fmla="*/ 2784943 w 3015078"/>
                <a:gd name="connsiteY33" fmla="*/ 4681508 h 4710389"/>
                <a:gd name="connsiteX34" fmla="*/ 2691779 w 3015078"/>
                <a:gd name="connsiteY34" fmla="*/ 4709563 h 4710389"/>
                <a:gd name="connsiteX35" fmla="*/ 2232458 w 3015078"/>
                <a:gd name="connsiteY35" fmla="*/ 4709563 h 4710389"/>
                <a:gd name="connsiteX36" fmla="*/ 2091555 w 3015078"/>
                <a:gd name="connsiteY36" fmla="*/ 4618617 h 4710389"/>
                <a:gd name="connsiteX37" fmla="*/ 2086662 w 3015078"/>
                <a:gd name="connsiteY37" fmla="*/ 4607787 h 4710389"/>
                <a:gd name="connsiteX38" fmla="*/ 2016017 w 3015078"/>
                <a:gd name="connsiteY38" fmla="*/ 4319671 h 4710389"/>
                <a:gd name="connsiteX39" fmla="*/ 2015087 w 3015078"/>
                <a:gd name="connsiteY39" fmla="*/ 4316810 h 4710389"/>
                <a:gd name="connsiteX40" fmla="*/ 1726999 w 3015078"/>
                <a:gd name="connsiteY40" fmla="*/ 3583335 h 4710389"/>
                <a:gd name="connsiteX41" fmla="*/ 1707271 w 3015078"/>
                <a:gd name="connsiteY41" fmla="*/ 3538156 h 4710389"/>
                <a:gd name="connsiteX42" fmla="*/ 1615581 w 3015078"/>
                <a:gd name="connsiteY42" fmla="*/ 3515151 h 4710389"/>
                <a:gd name="connsiteX43" fmla="*/ 1513834 w 3015078"/>
                <a:gd name="connsiteY43" fmla="*/ 3631462 h 4710389"/>
                <a:gd name="connsiteX44" fmla="*/ 1448983 w 3015078"/>
                <a:gd name="connsiteY44" fmla="*/ 4127579 h 4710389"/>
                <a:gd name="connsiteX45" fmla="*/ 1439055 w 3015078"/>
                <a:gd name="connsiteY45" fmla="*/ 4211372 h 4710389"/>
                <a:gd name="connsiteX46" fmla="*/ 1326335 w 3015078"/>
                <a:gd name="connsiteY46" fmla="*/ 4310729 h 4710389"/>
                <a:gd name="connsiteX47" fmla="*/ 1319654 w 3015078"/>
                <a:gd name="connsiteY47" fmla="*/ 4541878 h 4710389"/>
                <a:gd name="connsiteX48" fmla="*/ 1275662 w 3015078"/>
                <a:gd name="connsiteY48" fmla="*/ 4659977 h 4710389"/>
                <a:gd name="connsiteX49" fmla="*/ 1159880 w 3015078"/>
                <a:gd name="connsiteY49" fmla="*/ 4709563 h 4710389"/>
                <a:gd name="connsiteX50" fmla="*/ 713134 w 3015078"/>
                <a:gd name="connsiteY50" fmla="*/ 4709563 h 4710389"/>
                <a:gd name="connsiteX51" fmla="*/ 563017 w 3015078"/>
                <a:gd name="connsiteY51" fmla="*/ 4607730 h 4710389"/>
                <a:gd name="connsiteX52" fmla="*/ 564305 w 3015078"/>
                <a:gd name="connsiteY52" fmla="*/ 4488315 h 4710389"/>
                <a:gd name="connsiteX53" fmla="*/ 594577 w 3015078"/>
                <a:gd name="connsiteY53" fmla="*/ 4409658 h 4710389"/>
                <a:gd name="connsiteX54" fmla="*/ 595607 w 3015078"/>
                <a:gd name="connsiteY54" fmla="*/ 4409658 h 4710389"/>
                <a:gd name="connsiteX55" fmla="*/ 679600 w 3015078"/>
                <a:gd name="connsiteY55" fmla="*/ 4014115 h 4710389"/>
                <a:gd name="connsiteX56" fmla="*/ 691975 w 3015078"/>
                <a:gd name="connsiteY56" fmla="*/ 3772552 h 4710389"/>
                <a:gd name="connsiteX57" fmla="*/ 650472 w 3015078"/>
                <a:gd name="connsiteY57" fmla="*/ 3378568 h 4710389"/>
                <a:gd name="connsiteX58" fmla="*/ 636080 w 3015078"/>
                <a:gd name="connsiteY58" fmla="*/ 2455176 h 4710389"/>
                <a:gd name="connsiteX59" fmla="*/ 668398 w 3015078"/>
                <a:gd name="connsiteY59" fmla="*/ 2290810 h 4710389"/>
                <a:gd name="connsiteX60" fmla="*/ 666295 w 3015078"/>
                <a:gd name="connsiteY60" fmla="*/ 2227390 h 4710389"/>
                <a:gd name="connsiteX61" fmla="*/ 623333 w 3015078"/>
                <a:gd name="connsiteY61" fmla="*/ 2180465 h 4710389"/>
                <a:gd name="connsiteX62" fmla="*/ 542531 w 3015078"/>
                <a:gd name="connsiteY62" fmla="*/ 2142038 h 4710389"/>
                <a:gd name="connsiteX63" fmla="*/ 439940 w 3015078"/>
                <a:gd name="connsiteY63" fmla="*/ 2100693 h 4710389"/>
                <a:gd name="connsiteX64" fmla="*/ 376748 w 3015078"/>
                <a:gd name="connsiteY64" fmla="*/ 1972422 h 4710389"/>
                <a:gd name="connsiteX65" fmla="*/ 350010 w 3015078"/>
                <a:gd name="connsiteY65" fmla="*/ 1863307 h 4710389"/>
                <a:gd name="connsiteX66" fmla="*/ 307191 w 3015078"/>
                <a:gd name="connsiteY66" fmla="*/ 1791846 h 4710389"/>
                <a:gd name="connsiteX67" fmla="*/ 98003 w 3015078"/>
                <a:gd name="connsiteY67" fmla="*/ 1604104 h 4710389"/>
                <a:gd name="connsiteX68" fmla="*/ 72580 w 3015078"/>
                <a:gd name="connsiteY68" fmla="*/ 1235700 h 4710389"/>
                <a:gd name="connsiteX69" fmla="*/ 77044 w 3015078"/>
                <a:gd name="connsiteY69" fmla="*/ 1230364 h 4710389"/>
                <a:gd name="connsiteX70" fmla="*/ 79390 w 3015078"/>
                <a:gd name="connsiteY70" fmla="*/ 1227903 h 4710389"/>
                <a:gd name="connsiteX71" fmla="*/ 181366 w 3015078"/>
                <a:gd name="connsiteY71" fmla="*/ 1158431 h 4710389"/>
                <a:gd name="connsiteX72" fmla="*/ 456492 w 3015078"/>
                <a:gd name="connsiteY72" fmla="*/ 1053737 h 4710389"/>
                <a:gd name="connsiteX73" fmla="*/ 587295 w 3015078"/>
                <a:gd name="connsiteY73" fmla="*/ 982291 h 4710389"/>
                <a:gd name="connsiteX74" fmla="*/ 674979 w 3015078"/>
                <a:gd name="connsiteY74" fmla="*/ 908341 h 4710389"/>
                <a:gd name="connsiteX75" fmla="*/ 679028 w 3015078"/>
                <a:gd name="connsiteY75" fmla="*/ 787180 h 4710389"/>
                <a:gd name="connsiteX76" fmla="*/ 675881 w 3015078"/>
                <a:gd name="connsiteY76" fmla="*/ 633387 h 4710389"/>
                <a:gd name="connsiteX77" fmla="*/ 779201 w 3015078"/>
                <a:gd name="connsiteY77" fmla="*/ 415958 h 4710389"/>
                <a:gd name="connsiteX78" fmla="*/ 801047 w 3015078"/>
                <a:gd name="connsiteY78" fmla="*/ 391752 h 4710389"/>
                <a:gd name="connsiteX79" fmla="*/ 807070 w 3015078"/>
                <a:gd name="connsiteY79" fmla="*/ 370764 h 4710389"/>
                <a:gd name="connsiteX80" fmla="*/ 827242 w 3015078"/>
                <a:gd name="connsiteY80" fmla="*/ 277029 h 4710389"/>
                <a:gd name="connsiteX81" fmla="*/ 878359 w 3015078"/>
                <a:gd name="connsiteY81" fmla="*/ 199417 h 4710389"/>
                <a:gd name="connsiteX82" fmla="*/ 1052181 w 3015078"/>
                <a:gd name="connsiteY82" fmla="*/ 75538 h 4710389"/>
                <a:gd name="connsiteX83" fmla="*/ 1066516 w 3015078"/>
                <a:gd name="connsiteY83" fmla="*/ 68942 h 4710389"/>
                <a:gd name="connsiteX84" fmla="*/ 1308566 w 3015078"/>
                <a:gd name="connsiteY84" fmla="*/ 10730 h 4710389"/>
                <a:gd name="connsiteX85" fmla="*/ 1555952 w 3015078"/>
                <a:gd name="connsiteY85" fmla="*/ 111790 h 4710389"/>
                <a:gd name="connsiteX86" fmla="*/ 1613221 w 3015078"/>
                <a:gd name="connsiteY86" fmla="*/ 204395 h 4710389"/>
                <a:gd name="connsiteX87" fmla="*/ 1657013 w 3015078"/>
                <a:gd name="connsiteY87" fmla="*/ 353926 h 4710389"/>
                <a:gd name="connsiteX88" fmla="*/ 1715654 w 3015078"/>
                <a:gd name="connsiteY88" fmla="*/ 397045 h 4710389"/>
                <a:gd name="connsiteX89" fmla="*/ 1858346 w 3015078"/>
                <a:gd name="connsiteY89" fmla="*/ 550095 h 4710389"/>
                <a:gd name="connsiteX90" fmla="*/ 1905386 w 3015078"/>
                <a:gd name="connsiteY90" fmla="*/ 690999 h 4710389"/>
                <a:gd name="connsiteX91" fmla="*/ 1900150 w 3015078"/>
                <a:gd name="connsiteY91" fmla="*/ 822245 h 4710389"/>
                <a:gd name="connsiteX92" fmla="*/ 1897331 w 3015078"/>
                <a:gd name="connsiteY92" fmla="*/ 842060 h 471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3015078" h="4710389">
                  <a:moveTo>
                    <a:pt x="1897331" y="842060"/>
                  </a:moveTo>
                  <a:cubicBezTo>
                    <a:pt x="1893984" y="867640"/>
                    <a:pt x="1892853" y="894993"/>
                    <a:pt x="1910579" y="915122"/>
                  </a:cubicBezTo>
                  <a:cubicBezTo>
                    <a:pt x="1927747" y="934622"/>
                    <a:pt x="1956574" y="938413"/>
                    <a:pt x="1978105" y="952977"/>
                  </a:cubicBezTo>
                  <a:cubicBezTo>
                    <a:pt x="2009551" y="974251"/>
                    <a:pt x="2011697" y="1019731"/>
                    <a:pt x="2018435" y="1054381"/>
                  </a:cubicBezTo>
                  <a:cubicBezTo>
                    <a:pt x="2027691" y="1102107"/>
                    <a:pt x="2036962" y="1149804"/>
                    <a:pt x="2046232" y="1197516"/>
                  </a:cubicBezTo>
                  <a:cubicBezTo>
                    <a:pt x="2052684" y="1230779"/>
                    <a:pt x="2052770" y="1292682"/>
                    <a:pt x="2090167" y="1308419"/>
                  </a:cubicBezTo>
                  <a:cubicBezTo>
                    <a:pt x="2098966" y="1312125"/>
                    <a:pt x="2108866" y="1311753"/>
                    <a:pt x="2118394" y="1311138"/>
                  </a:cubicBezTo>
                  <a:cubicBezTo>
                    <a:pt x="2177078" y="1307361"/>
                    <a:pt x="2235177" y="1296445"/>
                    <a:pt x="2291644" y="1280207"/>
                  </a:cubicBezTo>
                  <a:cubicBezTo>
                    <a:pt x="2344721" y="1264942"/>
                    <a:pt x="2398327" y="1246873"/>
                    <a:pt x="2453607" y="1263340"/>
                  </a:cubicBezTo>
                  <a:cubicBezTo>
                    <a:pt x="2518515" y="1282696"/>
                    <a:pt x="2576284" y="1329993"/>
                    <a:pt x="2603809" y="1392412"/>
                  </a:cubicBezTo>
                  <a:cubicBezTo>
                    <a:pt x="2636113" y="1465618"/>
                    <a:pt x="2634010" y="1569296"/>
                    <a:pt x="2574753" y="1628725"/>
                  </a:cubicBezTo>
                  <a:cubicBezTo>
                    <a:pt x="2564309" y="1639197"/>
                    <a:pt x="2552063" y="1648582"/>
                    <a:pt x="2545768" y="1661959"/>
                  </a:cubicBezTo>
                  <a:cubicBezTo>
                    <a:pt x="2536069" y="1682589"/>
                    <a:pt x="2542907" y="1705708"/>
                    <a:pt x="2543165" y="1727368"/>
                  </a:cubicBezTo>
                  <a:cubicBezTo>
                    <a:pt x="2543408" y="1748398"/>
                    <a:pt x="2538157" y="1769700"/>
                    <a:pt x="2530232" y="1789085"/>
                  </a:cubicBezTo>
                  <a:cubicBezTo>
                    <a:pt x="2513708" y="1829472"/>
                    <a:pt x="2483779" y="1862863"/>
                    <a:pt x="2451418" y="1891390"/>
                  </a:cubicBezTo>
                  <a:cubicBezTo>
                    <a:pt x="2397754" y="1938702"/>
                    <a:pt x="2342804" y="1984539"/>
                    <a:pt x="2286622" y="2028846"/>
                  </a:cubicBezTo>
                  <a:cubicBezTo>
                    <a:pt x="2243060" y="2063196"/>
                    <a:pt x="2199153" y="2101694"/>
                    <a:pt x="2144002" y="2115471"/>
                  </a:cubicBezTo>
                  <a:cubicBezTo>
                    <a:pt x="2090339" y="2132396"/>
                    <a:pt x="2032541" y="2135000"/>
                    <a:pt x="1977533" y="2123240"/>
                  </a:cubicBezTo>
                  <a:cubicBezTo>
                    <a:pt x="1964829" y="2120536"/>
                    <a:pt x="1928977" y="2105485"/>
                    <a:pt x="1928705" y="2130064"/>
                  </a:cubicBezTo>
                  <a:cubicBezTo>
                    <a:pt x="1928619" y="2138447"/>
                    <a:pt x="1933999" y="2145543"/>
                    <a:pt x="1938405" y="2152210"/>
                  </a:cubicBezTo>
                  <a:cubicBezTo>
                    <a:pt x="2023685" y="2280910"/>
                    <a:pt x="2142557" y="2386720"/>
                    <a:pt x="2253389" y="2492817"/>
                  </a:cubicBezTo>
                  <a:cubicBezTo>
                    <a:pt x="2457441" y="2688156"/>
                    <a:pt x="2672795" y="2875498"/>
                    <a:pt x="2837504" y="3106675"/>
                  </a:cubicBezTo>
                  <a:cubicBezTo>
                    <a:pt x="2841567" y="3112383"/>
                    <a:pt x="2845602" y="3118120"/>
                    <a:pt x="2849607" y="3123886"/>
                  </a:cubicBezTo>
                  <a:cubicBezTo>
                    <a:pt x="2892441" y="3185646"/>
                    <a:pt x="2928850" y="3246835"/>
                    <a:pt x="2960925" y="3310956"/>
                  </a:cubicBezTo>
                  <a:lnTo>
                    <a:pt x="2997950" y="3400428"/>
                  </a:lnTo>
                  <a:cubicBezTo>
                    <a:pt x="3024074" y="3463519"/>
                    <a:pt x="2967192" y="3529457"/>
                    <a:pt x="2900939" y="3512891"/>
                  </a:cubicBezTo>
                  <a:lnTo>
                    <a:pt x="2769735" y="3480086"/>
                  </a:lnTo>
                  <a:cubicBezTo>
                    <a:pt x="2635441" y="3439728"/>
                    <a:pt x="2512606" y="3412245"/>
                    <a:pt x="2394450" y="3396165"/>
                  </a:cubicBezTo>
                  <a:cubicBezTo>
                    <a:pt x="2379471" y="3394119"/>
                    <a:pt x="2364092" y="3392059"/>
                    <a:pt x="2348383" y="3390042"/>
                  </a:cubicBezTo>
                  <a:cubicBezTo>
                    <a:pt x="2311330" y="3385278"/>
                    <a:pt x="2283132" y="3422574"/>
                    <a:pt x="2297939" y="3456852"/>
                  </a:cubicBezTo>
                  <a:lnTo>
                    <a:pt x="2610877" y="4180956"/>
                  </a:lnTo>
                  <a:lnTo>
                    <a:pt x="2817819" y="4459845"/>
                  </a:lnTo>
                  <a:cubicBezTo>
                    <a:pt x="2835601" y="4482592"/>
                    <a:pt x="2846617" y="4509588"/>
                    <a:pt x="2849708" y="4538258"/>
                  </a:cubicBezTo>
                  <a:cubicBezTo>
                    <a:pt x="2855673" y="4593209"/>
                    <a:pt x="2831681" y="4648475"/>
                    <a:pt x="2784943" y="4681508"/>
                  </a:cubicBezTo>
                  <a:cubicBezTo>
                    <a:pt x="2757889" y="4700636"/>
                    <a:pt x="2724913" y="4709563"/>
                    <a:pt x="2691779" y="4709563"/>
                  </a:cubicBezTo>
                  <a:lnTo>
                    <a:pt x="2232458" y="4709563"/>
                  </a:lnTo>
                  <a:cubicBezTo>
                    <a:pt x="2171699" y="4709563"/>
                    <a:pt x="2116577" y="4673983"/>
                    <a:pt x="2091555" y="4618617"/>
                  </a:cubicBezTo>
                  <a:lnTo>
                    <a:pt x="2086662" y="4607787"/>
                  </a:lnTo>
                  <a:lnTo>
                    <a:pt x="2016017" y="4319671"/>
                  </a:lnTo>
                  <a:lnTo>
                    <a:pt x="2015087" y="4316810"/>
                  </a:lnTo>
                  <a:lnTo>
                    <a:pt x="1726999" y="3583335"/>
                  </a:lnTo>
                  <a:lnTo>
                    <a:pt x="1707271" y="3538156"/>
                  </a:lnTo>
                  <a:cubicBezTo>
                    <a:pt x="1691605" y="3502318"/>
                    <a:pt x="1645897" y="3490473"/>
                    <a:pt x="1615581" y="3515151"/>
                  </a:cubicBezTo>
                  <a:cubicBezTo>
                    <a:pt x="1575066" y="3548127"/>
                    <a:pt x="1541317" y="3586783"/>
                    <a:pt x="1513834" y="3631462"/>
                  </a:cubicBezTo>
                  <a:cubicBezTo>
                    <a:pt x="1422230" y="3780449"/>
                    <a:pt x="1435736" y="3960766"/>
                    <a:pt x="1448983" y="4127579"/>
                  </a:cubicBezTo>
                  <a:cubicBezTo>
                    <a:pt x="1451244" y="4156063"/>
                    <a:pt x="1453104" y="4186493"/>
                    <a:pt x="1439055" y="4211372"/>
                  </a:cubicBezTo>
                  <a:cubicBezTo>
                    <a:pt x="1414104" y="4255564"/>
                    <a:pt x="1348925" y="4265292"/>
                    <a:pt x="1326335" y="4310729"/>
                  </a:cubicBezTo>
                  <a:cubicBezTo>
                    <a:pt x="1293959" y="4375838"/>
                    <a:pt x="1316306" y="4471734"/>
                    <a:pt x="1319654" y="4541878"/>
                  </a:cubicBezTo>
                  <a:cubicBezTo>
                    <a:pt x="1321742" y="4585440"/>
                    <a:pt x="1305705" y="4628460"/>
                    <a:pt x="1275662" y="4659977"/>
                  </a:cubicBezTo>
                  <a:cubicBezTo>
                    <a:pt x="1245618" y="4691494"/>
                    <a:pt x="1203414" y="4709563"/>
                    <a:pt x="1159880" y="4709563"/>
                  </a:cubicBezTo>
                  <a:lnTo>
                    <a:pt x="713134" y="4709563"/>
                  </a:lnTo>
                  <a:cubicBezTo>
                    <a:pt x="647096" y="4709563"/>
                    <a:pt x="587810" y="4670406"/>
                    <a:pt x="563017" y="4607730"/>
                  </a:cubicBezTo>
                  <a:cubicBezTo>
                    <a:pt x="547924" y="4569503"/>
                    <a:pt x="549541" y="4526656"/>
                    <a:pt x="564305" y="4488315"/>
                  </a:cubicBezTo>
                  <a:lnTo>
                    <a:pt x="594577" y="4409658"/>
                  </a:lnTo>
                  <a:lnTo>
                    <a:pt x="595607" y="4409658"/>
                  </a:lnTo>
                  <a:cubicBezTo>
                    <a:pt x="644306" y="4283075"/>
                    <a:pt x="672647" y="4149568"/>
                    <a:pt x="679600" y="4014115"/>
                  </a:cubicBezTo>
                  <a:lnTo>
                    <a:pt x="691975" y="3772552"/>
                  </a:lnTo>
                  <a:cubicBezTo>
                    <a:pt x="698785" y="3639860"/>
                    <a:pt x="683306" y="3507311"/>
                    <a:pt x="650472" y="3378568"/>
                  </a:cubicBezTo>
                  <a:cubicBezTo>
                    <a:pt x="582660" y="3112712"/>
                    <a:pt x="577753" y="2803151"/>
                    <a:pt x="636080" y="2455176"/>
                  </a:cubicBezTo>
                  <a:cubicBezTo>
                    <a:pt x="645308" y="2400097"/>
                    <a:pt x="656252" y="2345318"/>
                    <a:pt x="668398" y="2290810"/>
                  </a:cubicBezTo>
                  <a:cubicBezTo>
                    <a:pt x="674049" y="2265374"/>
                    <a:pt x="679443" y="2250981"/>
                    <a:pt x="666295" y="2227390"/>
                  </a:cubicBezTo>
                  <a:cubicBezTo>
                    <a:pt x="655909" y="2208720"/>
                    <a:pt x="640558" y="2192940"/>
                    <a:pt x="623333" y="2180465"/>
                  </a:cubicBezTo>
                  <a:cubicBezTo>
                    <a:pt x="599070" y="2162911"/>
                    <a:pt x="570943" y="2151495"/>
                    <a:pt x="542531" y="2142038"/>
                  </a:cubicBezTo>
                  <a:cubicBezTo>
                    <a:pt x="507423" y="2130379"/>
                    <a:pt x="470741" y="2121180"/>
                    <a:pt x="439940" y="2100693"/>
                  </a:cubicBezTo>
                  <a:cubicBezTo>
                    <a:pt x="394002" y="2070134"/>
                    <a:pt x="388837" y="2021764"/>
                    <a:pt x="376748" y="1972422"/>
                  </a:cubicBezTo>
                  <a:cubicBezTo>
                    <a:pt x="367850" y="1936041"/>
                    <a:pt x="358923" y="1899674"/>
                    <a:pt x="350010" y="1863307"/>
                  </a:cubicBezTo>
                  <a:cubicBezTo>
                    <a:pt x="343243" y="1835724"/>
                    <a:pt x="328321" y="1810817"/>
                    <a:pt x="307191" y="1791846"/>
                  </a:cubicBezTo>
                  <a:lnTo>
                    <a:pt x="98003" y="1604104"/>
                  </a:lnTo>
                  <a:cubicBezTo>
                    <a:pt x="-7564" y="1509338"/>
                    <a:pt x="-18966" y="1344085"/>
                    <a:pt x="72580" y="1235700"/>
                  </a:cubicBezTo>
                  <a:cubicBezTo>
                    <a:pt x="73009" y="1235185"/>
                    <a:pt x="77044" y="1230364"/>
                    <a:pt x="77044" y="1230364"/>
                  </a:cubicBezTo>
                  <a:lnTo>
                    <a:pt x="79390" y="1227903"/>
                  </a:lnTo>
                  <a:cubicBezTo>
                    <a:pt x="107259" y="1197173"/>
                    <a:pt x="142495" y="1173167"/>
                    <a:pt x="181366" y="1158431"/>
                  </a:cubicBezTo>
                  <a:cubicBezTo>
                    <a:pt x="273099" y="1123638"/>
                    <a:pt x="366948" y="1094138"/>
                    <a:pt x="456492" y="1053737"/>
                  </a:cubicBezTo>
                  <a:cubicBezTo>
                    <a:pt x="501614" y="1033365"/>
                    <a:pt x="546551" y="1010589"/>
                    <a:pt x="587295" y="982291"/>
                  </a:cubicBezTo>
                  <a:cubicBezTo>
                    <a:pt x="617897" y="961017"/>
                    <a:pt x="654793" y="940917"/>
                    <a:pt x="674979" y="908341"/>
                  </a:cubicBezTo>
                  <a:cubicBezTo>
                    <a:pt x="698470" y="870386"/>
                    <a:pt x="685752" y="828054"/>
                    <a:pt x="679028" y="787180"/>
                  </a:cubicBezTo>
                  <a:cubicBezTo>
                    <a:pt x="670673" y="736364"/>
                    <a:pt x="668870" y="684489"/>
                    <a:pt x="675881" y="633387"/>
                  </a:cubicBezTo>
                  <a:cubicBezTo>
                    <a:pt x="686925" y="553099"/>
                    <a:pt x="717684" y="471252"/>
                    <a:pt x="779201" y="415958"/>
                  </a:cubicBezTo>
                  <a:cubicBezTo>
                    <a:pt x="787342" y="408648"/>
                    <a:pt x="796097" y="401523"/>
                    <a:pt x="801047" y="391752"/>
                  </a:cubicBezTo>
                  <a:cubicBezTo>
                    <a:pt x="804366" y="385242"/>
                    <a:pt x="805725" y="377946"/>
                    <a:pt x="807070" y="370764"/>
                  </a:cubicBezTo>
                  <a:cubicBezTo>
                    <a:pt x="812764" y="340220"/>
                    <a:pt x="815082" y="305384"/>
                    <a:pt x="827242" y="277029"/>
                  </a:cubicBezTo>
                  <a:cubicBezTo>
                    <a:pt x="839274" y="249003"/>
                    <a:pt x="858301" y="222235"/>
                    <a:pt x="878359" y="199417"/>
                  </a:cubicBezTo>
                  <a:cubicBezTo>
                    <a:pt x="925627" y="145668"/>
                    <a:pt x="987774" y="105696"/>
                    <a:pt x="1052181" y="75538"/>
                  </a:cubicBezTo>
                  <a:cubicBezTo>
                    <a:pt x="1056945" y="73306"/>
                    <a:pt x="1061724" y="71131"/>
                    <a:pt x="1066516" y="68942"/>
                  </a:cubicBezTo>
                  <a:cubicBezTo>
                    <a:pt x="1124915" y="42390"/>
                    <a:pt x="1214316" y="10730"/>
                    <a:pt x="1308566" y="10730"/>
                  </a:cubicBezTo>
                  <a:cubicBezTo>
                    <a:pt x="1407738" y="10730"/>
                    <a:pt x="1493290" y="45666"/>
                    <a:pt x="1555952" y="111790"/>
                  </a:cubicBezTo>
                  <a:cubicBezTo>
                    <a:pt x="1581160" y="138400"/>
                    <a:pt x="1600417" y="170089"/>
                    <a:pt x="1613221" y="204395"/>
                  </a:cubicBezTo>
                  <a:cubicBezTo>
                    <a:pt x="1631075" y="252236"/>
                    <a:pt x="1623550" y="312766"/>
                    <a:pt x="1657013" y="353926"/>
                  </a:cubicBezTo>
                  <a:cubicBezTo>
                    <a:pt x="1672392" y="372853"/>
                    <a:pt x="1694925" y="384198"/>
                    <a:pt x="1715654" y="397045"/>
                  </a:cubicBezTo>
                  <a:cubicBezTo>
                    <a:pt x="1775040" y="433898"/>
                    <a:pt x="1825213" y="488592"/>
                    <a:pt x="1858346" y="550095"/>
                  </a:cubicBezTo>
                  <a:cubicBezTo>
                    <a:pt x="1882023" y="594001"/>
                    <a:pt x="1898390" y="641584"/>
                    <a:pt x="1905386" y="690999"/>
                  </a:cubicBezTo>
                  <a:cubicBezTo>
                    <a:pt x="1911580" y="734719"/>
                    <a:pt x="1906216" y="778840"/>
                    <a:pt x="1900150" y="822245"/>
                  </a:cubicBezTo>
                  <a:cubicBezTo>
                    <a:pt x="1899263" y="828612"/>
                    <a:pt x="1898218" y="835278"/>
                    <a:pt x="1897331" y="84206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2BC6A06-C96A-4B45-B618-436ADE6AA23F}"/>
                </a:ext>
              </a:extLst>
            </p:cNvPr>
            <p:cNvSpPr/>
            <p:nvPr/>
          </p:nvSpPr>
          <p:spPr>
            <a:xfrm>
              <a:off x="2479783" y="2104764"/>
              <a:ext cx="118028" cy="311165"/>
            </a:xfrm>
            <a:custGeom>
              <a:avLst/>
              <a:gdLst>
                <a:gd name="connsiteX0" fmla="*/ 13162 w 118027"/>
                <a:gd name="connsiteY0" fmla="*/ 16037 h 311164"/>
                <a:gd name="connsiteX1" fmla="*/ 62090 w 118027"/>
                <a:gd name="connsiteY1" fmla="*/ 301908 h 311164"/>
                <a:gd name="connsiteX2" fmla="*/ 108857 w 118027"/>
                <a:gd name="connsiteY2" fmla="*/ 225039 h 311164"/>
                <a:gd name="connsiteX3" fmla="*/ 10730 w 118027"/>
                <a:gd name="connsiteY3" fmla="*/ 10730 h 311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027" h="311164">
                  <a:moveTo>
                    <a:pt x="13162" y="16037"/>
                  </a:moveTo>
                  <a:lnTo>
                    <a:pt x="62090" y="301908"/>
                  </a:lnTo>
                  <a:cubicBezTo>
                    <a:pt x="102105" y="260190"/>
                    <a:pt x="108857" y="225039"/>
                    <a:pt x="108857" y="225039"/>
                  </a:cubicBezTo>
                  <a:lnTo>
                    <a:pt x="10730" y="10730"/>
                  </a:lnTo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B50741A-8A01-4B9F-AFBD-0994396D67D1}"/>
                </a:ext>
              </a:extLst>
            </p:cNvPr>
            <p:cNvSpPr/>
            <p:nvPr/>
          </p:nvSpPr>
          <p:spPr>
            <a:xfrm>
              <a:off x="1676158" y="1284249"/>
              <a:ext cx="2135234" cy="3186756"/>
            </a:xfrm>
            <a:custGeom>
              <a:avLst/>
              <a:gdLst>
                <a:gd name="connsiteX0" fmla="*/ 2030155 w 2135233"/>
                <a:gd name="connsiteY0" fmla="*/ 2285031 h 3186755"/>
                <a:gd name="connsiteX1" fmla="*/ 1653939 w 2135233"/>
                <a:gd name="connsiteY1" fmla="*/ 1865868 h 3186755"/>
                <a:gd name="connsiteX2" fmla="*/ 1110139 w 2135233"/>
                <a:gd name="connsiteY2" fmla="*/ 1300780 h 3186755"/>
                <a:gd name="connsiteX3" fmla="*/ 891881 w 2135233"/>
                <a:gd name="connsiteY3" fmla="*/ 677708 h 3186755"/>
                <a:gd name="connsiteX4" fmla="*/ 867589 w 2135233"/>
                <a:gd name="connsiteY4" fmla="*/ 342137 h 3186755"/>
                <a:gd name="connsiteX5" fmla="*/ 710648 w 2135233"/>
                <a:gd name="connsiteY5" fmla="*/ 10730 h 3186755"/>
                <a:gd name="connsiteX6" fmla="*/ 449313 w 2135233"/>
                <a:gd name="connsiteY6" fmla="*/ 11459 h 3186755"/>
                <a:gd name="connsiteX7" fmla="*/ 577784 w 2135233"/>
                <a:gd name="connsiteY7" fmla="*/ 76081 h 3186755"/>
                <a:gd name="connsiteX8" fmla="*/ 449313 w 2135233"/>
                <a:gd name="connsiteY8" fmla="*/ 11459 h 3186755"/>
                <a:gd name="connsiteX9" fmla="*/ 353603 w 2135233"/>
                <a:gd name="connsiteY9" fmla="*/ 11459 h 3186755"/>
                <a:gd name="connsiteX10" fmla="*/ 320184 w 2135233"/>
                <a:gd name="connsiteY10" fmla="*/ 240991 h 3186755"/>
                <a:gd name="connsiteX11" fmla="*/ 259868 w 2135233"/>
                <a:gd name="connsiteY11" fmla="*/ 675834 h 3186755"/>
                <a:gd name="connsiteX12" fmla="*/ 201612 w 2135233"/>
                <a:gd name="connsiteY12" fmla="*/ 942805 h 3186755"/>
                <a:gd name="connsiteX13" fmla="*/ 49421 w 2135233"/>
                <a:gd name="connsiteY13" fmla="*/ 1564232 h 3186755"/>
                <a:gd name="connsiteX14" fmla="*/ 182442 w 2135233"/>
                <a:gd name="connsiteY14" fmla="*/ 2741991 h 3186755"/>
                <a:gd name="connsiteX15" fmla="*/ 208064 w 2135233"/>
                <a:gd name="connsiteY15" fmla="*/ 2785711 h 3186755"/>
                <a:gd name="connsiteX16" fmla="*/ 360399 w 2135233"/>
                <a:gd name="connsiteY16" fmla="*/ 2984599 h 3186755"/>
                <a:gd name="connsiteX17" fmla="*/ 458340 w 2135233"/>
                <a:gd name="connsiteY17" fmla="*/ 3076360 h 3186755"/>
                <a:gd name="connsiteX18" fmla="*/ 604180 w 2135233"/>
                <a:gd name="connsiteY18" fmla="*/ 3181054 h 3186755"/>
                <a:gd name="connsiteX19" fmla="*/ 690504 w 2135233"/>
                <a:gd name="connsiteY19" fmla="*/ 2651803 h 3186755"/>
                <a:gd name="connsiteX20" fmla="*/ 1285207 w 2135233"/>
                <a:gd name="connsiteY20" fmla="*/ 2334488 h 3186755"/>
                <a:gd name="connsiteX21" fmla="*/ 1698175 w 2135233"/>
                <a:gd name="connsiteY21" fmla="*/ 2356348 h 3186755"/>
                <a:gd name="connsiteX22" fmla="*/ 2093389 w 2135233"/>
                <a:gd name="connsiteY22" fmla="*/ 2444618 h 3186755"/>
                <a:gd name="connsiteX23" fmla="*/ 2132130 w 2135233"/>
                <a:gd name="connsiteY23" fmla="*/ 2456335 h 3186755"/>
                <a:gd name="connsiteX24" fmla="*/ 2030155 w 2135233"/>
                <a:gd name="connsiteY24" fmla="*/ 2285031 h 318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135233" h="3186755">
                  <a:moveTo>
                    <a:pt x="2030155" y="2285031"/>
                  </a:moveTo>
                  <a:cubicBezTo>
                    <a:pt x="1923457" y="2131165"/>
                    <a:pt x="1791882" y="2001049"/>
                    <a:pt x="1653939" y="1865868"/>
                  </a:cubicBezTo>
                  <a:cubicBezTo>
                    <a:pt x="1467298" y="1682946"/>
                    <a:pt x="1259384" y="1516105"/>
                    <a:pt x="1110139" y="1300780"/>
                  </a:cubicBezTo>
                  <a:cubicBezTo>
                    <a:pt x="981697" y="1115455"/>
                    <a:pt x="922153" y="899414"/>
                    <a:pt x="891881" y="677708"/>
                  </a:cubicBezTo>
                  <a:cubicBezTo>
                    <a:pt x="879692" y="588479"/>
                    <a:pt x="891452" y="429134"/>
                    <a:pt x="867589" y="342137"/>
                  </a:cubicBezTo>
                  <a:cubicBezTo>
                    <a:pt x="838847" y="237343"/>
                    <a:pt x="784268" y="91976"/>
                    <a:pt x="710648" y="10730"/>
                  </a:cubicBezTo>
                  <a:cubicBezTo>
                    <a:pt x="624666" y="15036"/>
                    <a:pt x="536038" y="11459"/>
                    <a:pt x="449313" y="11459"/>
                  </a:cubicBezTo>
                  <a:cubicBezTo>
                    <a:pt x="481974" y="38570"/>
                    <a:pt x="523921" y="61446"/>
                    <a:pt x="577784" y="76081"/>
                  </a:cubicBezTo>
                  <a:cubicBezTo>
                    <a:pt x="523921" y="61446"/>
                    <a:pt x="481974" y="38570"/>
                    <a:pt x="449313" y="11459"/>
                  </a:cubicBezTo>
                  <a:lnTo>
                    <a:pt x="353603" y="11459"/>
                  </a:lnTo>
                  <a:lnTo>
                    <a:pt x="320184" y="240991"/>
                  </a:lnTo>
                  <a:cubicBezTo>
                    <a:pt x="299883" y="387031"/>
                    <a:pt x="281671" y="532899"/>
                    <a:pt x="259868" y="675834"/>
                  </a:cubicBezTo>
                  <a:cubicBezTo>
                    <a:pt x="246219" y="765349"/>
                    <a:pt x="225318" y="855236"/>
                    <a:pt x="201612" y="942805"/>
                  </a:cubicBezTo>
                  <a:cubicBezTo>
                    <a:pt x="145975" y="1148388"/>
                    <a:pt x="84686" y="1353914"/>
                    <a:pt x="49421" y="1564232"/>
                  </a:cubicBezTo>
                  <a:cubicBezTo>
                    <a:pt x="-15688" y="1952593"/>
                    <a:pt x="-15244" y="2387851"/>
                    <a:pt x="182442" y="2741991"/>
                  </a:cubicBezTo>
                  <a:cubicBezTo>
                    <a:pt x="190668" y="2756741"/>
                    <a:pt x="199223" y="2771319"/>
                    <a:pt x="208064" y="2785711"/>
                  </a:cubicBezTo>
                  <a:cubicBezTo>
                    <a:pt x="251198" y="2855884"/>
                    <a:pt x="301285" y="2926887"/>
                    <a:pt x="360399" y="2984599"/>
                  </a:cubicBezTo>
                  <a:cubicBezTo>
                    <a:pt x="389083" y="3012596"/>
                    <a:pt x="426594" y="3046116"/>
                    <a:pt x="458340" y="3076360"/>
                  </a:cubicBezTo>
                  <a:cubicBezTo>
                    <a:pt x="471803" y="3089207"/>
                    <a:pt x="604180" y="3181054"/>
                    <a:pt x="604180" y="3181054"/>
                  </a:cubicBezTo>
                  <a:cubicBezTo>
                    <a:pt x="586640" y="2999735"/>
                    <a:pt x="592448" y="2811305"/>
                    <a:pt x="690504" y="2651803"/>
                  </a:cubicBezTo>
                  <a:cubicBezTo>
                    <a:pt x="819806" y="2441471"/>
                    <a:pt x="1049137" y="2356677"/>
                    <a:pt x="1285207" y="2334488"/>
                  </a:cubicBezTo>
                  <a:cubicBezTo>
                    <a:pt x="1422047" y="2321626"/>
                    <a:pt x="1562565" y="2337878"/>
                    <a:pt x="1698175" y="2356348"/>
                  </a:cubicBezTo>
                  <a:cubicBezTo>
                    <a:pt x="1831954" y="2374574"/>
                    <a:pt x="1964145" y="2405762"/>
                    <a:pt x="2093389" y="2444618"/>
                  </a:cubicBezTo>
                  <a:lnTo>
                    <a:pt x="2132130" y="2456335"/>
                  </a:lnTo>
                  <a:cubicBezTo>
                    <a:pt x="2101701" y="2395504"/>
                    <a:pt x="2067451" y="2338823"/>
                    <a:pt x="2030155" y="2285031"/>
                  </a:cubicBezTo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F3EE259-073F-4AE6-B919-9CD9F9371342}"/>
                </a:ext>
              </a:extLst>
            </p:cNvPr>
            <p:cNvSpPr/>
            <p:nvPr/>
          </p:nvSpPr>
          <p:spPr>
            <a:xfrm>
              <a:off x="1797431" y="2228142"/>
              <a:ext cx="461382" cy="2124504"/>
            </a:xfrm>
            <a:custGeom>
              <a:avLst/>
              <a:gdLst>
                <a:gd name="connsiteX0" fmla="*/ 459989 w 461382"/>
                <a:gd name="connsiteY0" fmla="*/ 10730 h 2124503"/>
                <a:gd name="connsiteX1" fmla="*/ 212402 w 461382"/>
                <a:gd name="connsiteY1" fmla="*/ 14922 h 2124503"/>
                <a:gd name="connsiteX2" fmla="*/ 32685 w 461382"/>
                <a:gd name="connsiteY2" fmla="*/ 583171 h 2124503"/>
                <a:gd name="connsiteX3" fmla="*/ 24416 w 461382"/>
                <a:gd name="connsiteY3" fmla="*/ 1699928 h 2124503"/>
                <a:gd name="connsiteX4" fmla="*/ 31899 w 461382"/>
                <a:gd name="connsiteY4" fmla="*/ 2118118 h 2124503"/>
                <a:gd name="connsiteX5" fmla="*/ 311045 w 461382"/>
                <a:gd name="connsiteY5" fmla="*/ 2034683 h 2124503"/>
                <a:gd name="connsiteX6" fmla="*/ 377469 w 461382"/>
                <a:gd name="connsiteY6" fmla="*/ 1132064 h 2124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382" h="2124503">
                  <a:moveTo>
                    <a:pt x="459989" y="10730"/>
                  </a:moveTo>
                  <a:lnTo>
                    <a:pt x="212402" y="14922"/>
                  </a:lnTo>
                  <a:cubicBezTo>
                    <a:pt x="52714" y="174423"/>
                    <a:pt x="43673" y="461052"/>
                    <a:pt x="32685" y="583171"/>
                  </a:cubicBezTo>
                  <a:cubicBezTo>
                    <a:pt x="-935" y="956325"/>
                    <a:pt x="10568" y="1326603"/>
                    <a:pt x="24416" y="1699928"/>
                  </a:cubicBezTo>
                  <a:cubicBezTo>
                    <a:pt x="25890" y="1740072"/>
                    <a:pt x="56506" y="2110764"/>
                    <a:pt x="31899" y="2118118"/>
                  </a:cubicBezTo>
                  <a:lnTo>
                    <a:pt x="311045" y="2034683"/>
                  </a:lnTo>
                  <a:lnTo>
                    <a:pt x="377469" y="1132064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D2FBDB-4622-438D-989C-5C7017C4FB2B}"/>
                </a:ext>
              </a:extLst>
            </p:cNvPr>
            <p:cNvSpPr/>
            <p:nvPr/>
          </p:nvSpPr>
          <p:spPr>
            <a:xfrm>
              <a:off x="1796997" y="3042090"/>
              <a:ext cx="160947" cy="901305"/>
            </a:xfrm>
            <a:custGeom>
              <a:avLst/>
              <a:gdLst>
                <a:gd name="connsiteX0" fmla="*/ 26853 w 160947"/>
                <a:gd name="connsiteY0" fmla="*/ 891574 h 901304"/>
                <a:gd name="connsiteX1" fmla="*/ 156068 w 160947"/>
                <a:gd name="connsiteY1" fmla="*/ 897683 h 901304"/>
                <a:gd name="connsiteX2" fmla="*/ 156526 w 160947"/>
                <a:gd name="connsiteY2" fmla="*/ 136712 h 901304"/>
                <a:gd name="connsiteX3" fmla="*/ 16882 w 160947"/>
                <a:gd name="connsiteY3" fmla="*/ 10730 h 901304"/>
                <a:gd name="connsiteX4" fmla="*/ 10730 w 160947"/>
                <a:gd name="connsiteY4" fmla="*/ 276113 h 901304"/>
                <a:gd name="connsiteX5" fmla="*/ 24836 w 160947"/>
                <a:gd name="connsiteY5" fmla="*/ 856552 h 901304"/>
                <a:gd name="connsiteX6" fmla="*/ 26853 w 160947"/>
                <a:gd name="connsiteY6" fmla="*/ 891574 h 901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947" h="901304">
                  <a:moveTo>
                    <a:pt x="26853" y="891574"/>
                  </a:moveTo>
                  <a:lnTo>
                    <a:pt x="156068" y="897683"/>
                  </a:lnTo>
                  <a:lnTo>
                    <a:pt x="156526" y="136712"/>
                  </a:lnTo>
                  <a:lnTo>
                    <a:pt x="16882" y="10730"/>
                  </a:lnTo>
                  <a:cubicBezTo>
                    <a:pt x="12947" y="99243"/>
                    <a:pt x="11087" y="187685"/>
                    <a:pt x="10730" y="276113"/>
                  </a:cubicBezTo>
                  <a:cubicBezTo>
                    <a:pt x="11431" y="469264"/>
                    <a:pt x="15394" y="657579"/>
                    <a:pt x="24836" y="856552"/>
                  </a:cubicBezTo>
                  <a:cubicBezTo>
                    <a:pt x="25108" y="862360"/>
                    <a:pt x="25794" y="874678"/>
                    <a:pt x="26853" y="891574"/>
                  </a:cubicBezTo>
                </a:path>
              </a:pathLst>
            </a:custGeom>
            <a:solidFill>
              <a:srgbClr val="396BB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A649DDA-FF0C-43F1-BABA-00E81F82FBCC}"/>
                </a:ext>
              </a:extLst>
            </p:cNvPr>
            <p:cNvSpPr/>
            <p:nvPr/>
          </p:nvSpPr>
          <p:spPr>
            <a:xfrm>
              <a:off x="1784077" y="2225796"/>
              <a:ext cx="257516" cy="2135234"/>
            </a:xfrm>
            <a:custGeom>
              <a:avLst/>
              <a:gdLst>
                <a:gd name="connsiteX0" fmla="*/ 49101 w 257515"/>
                <a:gd name="connsiteY0" fmla="*/ 2131237 h 2135233"/>
                <a:gd name="connsiteX1" fmla="*/ 41404 w 257515"/>
                <a:gd name="connsiteY1" fmla="*/ 2105500 h 2135233"/>
                <a:gd name="connsiteX2" fmla="*/ 36282 w 257515"/>
                <a:gd name="connsiteY2" fmla="*/ 2109105 h 2135233"/>
                <a:gd name="connsiteX3" fmla="*/ 39630 w 257515"/>
                <a:gd name="connsiteY3" fmla="*/ 1962307 h 2135233"/>
                <a:gd name="connsiteX4" fmla="*/ 27527 w 257515"/>
                <a:gd name="connsiteY4" fmla="*/ 1751202 h 2135233"/>
                <a:gd name="connsiteX5" fmla="*/ 24351 w 257515"/>
                <a:gd name="connsiteY5" fmla="*/ 1700672 h 2135233"/>
                <a:gd name="connsiteX6" fmla="*/ 32663 w 257515"/>
                <a:gd name="connsiteY6" fmla="*/ 582213 h 2135233"/>
                <a:gd name="connsiteX7" fmla="*/ 35023 w 257515"/>
                <a:gd name="connsiteY7" fmla="*/ 554372 h 2135233"/>
                <a:gd name="connsiteX8" fmla="*/ 230062 w 257515"/>
                <a:gd name="connsiteY8" fmla="*/ 10730 h 2135233"/>
                <a:gd name="connsiteX9" fmla="*/ 249061 w 257515"/>
                <a:gd name="connsiteY9" fmla="*/ 29728 h 2135233"/>
                <a:gd name="connsiteX10" fmla="*/ 61805 w 257515"/>
                <a:gd name="connsiteY10" fmla="*/ 556590 h 2135233"/>
                <a:gd name="connsiteX11" fmla="*/ 59416 w 257515"/>
                <a:gd name="connsiteY11" fmla="*/ 584630 h 2135233"/>
                <a:gd name="connsiteX12" fmla="*/ 51190 w 257515"/>
                <a:gd name="connsiteY12" fmla="*/ 1699670 h 2135233"/>
                <a:gd name="connsiteX13" fmla="*/ 54337 w 257515"/>
                <a:gd name="connsiteY13" fmla="*/ 1749385 h 2135233"/>
                <a:gd name="connsiteX14" fmla="*/ 49101 w 257515"/>
                <a:gd name="connsiteY14" fmla="*/ 2131237 h 2135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7515" h="2135233">
                  <a:moveTo>
                    <a:pt x="49101" y="2131237"/>
                  </a:moveTo>
                  <a:lnTo>
                    <a:pt x="41404" y="2105500"/>
                  </a:lnTo>
                  <a:cubicBezTo>
                    <a:pt x="38285" y="2106430"/>
                    <a:pt x="36654" y="2108418"/>
                    <a:pt x="36282" y="2109105"/>
                  </a:cubicBezTo>
                  <a:cubicBezTo>
                    <a:pt x="38242" y="2105428"/>
                    <a:pt x="44280" y="2083969"/>
                    <a:pt x="39630" y="1962307"/>
                  </a:cubicBezTo>
                  <a:cubicBezTo>
                    <a:pt x="36797" y="1888143"/>
                    <a:pt x="31218" y="1805738"/>
                    <a:pt x="27527" y="1751202"/>
                  </a:cubicBezTo>
                  <a:cubicBezTo>
                    <a:pt x="25839" y="1726194"/>
                    <a:pt x="24623" y="1708140"/>
                    <a:pt x="24351" y="1700672"/>
                  </a:cubicBezTo>
                  <a:cubicBezTo>
                    <a:pt x="9587" y="1303040"/>
                    <a:pt x="30" y="944407"/>
                    <a:pt x="32663" y="582213"/>
                  </a:cubicBezTo>
                  <a:cubicBezTo>
                    <a:pt x="33421" y="573629"/>
                    <a:pt x="34194" y="564330"/>
                    <a:pt x="35023" y="554372"/>
                  </a:cubicBezTo>
                  <a:cubicBezTo>
                    <a:pt x="45996" y="421581"/>
                    <a:pt x="66412" y="174380"/>
                    <a:pt x="230062" y="10730"/>
                  </a:cubicBezTo>
                  <a:lnTo>
                    <a:pt x="249061" y="29728"/>
                  </a:lnTo>
                  <a:cubicBezTo>
                    <a:pt x="92363" y="186412"/>
                    <a:pt x="72492" y="427217"/>
                    <a:pt x="61805" y="556590"/>
                  </a:cubicBezTo>
                  <a:cubicBezTo>
                    <a:pt x="60961" y="566604"/>
                    <a:pt x="60188" y="575989"/>
                    <a:pt x="59416" y="584630"/>
                  </a:cubicBezTo>
                  <a:cubicBezTo>
                    <a:pt x="26940" y="945252"/>
                    <a:pt x="36468" y="1302968"/>
                    <a:pt x="51190" y="1699670"/>
                  </a:cubicBezTo>
                  <a:cubicBezTo>
                    <a:pt x="51447" y="1706738"/>
                    <a:pt x="52663" y="1724621"/>
                    <a:pt x="54337" y="1749385"/>
                  </a:cubicBezTo>
                  <a:cubicBezTo>
                    <a:pt x="78314" y="2104141"/>
                    <a:pt x="67971" y="2125600"/>
                    <a:pt x="49101" y="2131237"/>
                  </a:cubicBezTo>
                </a:path>
              </a:pathLst>
            </a:custGeom>
            <a:solidFill>
              <a:srgbClr val="2B358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F25FD27-681D-400F-9AE4-3F391B696008}"/>
                </a:ext>
              </a:extLst>
            </p:cNvPr>
            <p:cNvSpPr/>
            <p:nvPr/>
          </p:nvSpPr>
          <p:spPr>
            <a:xfrm>
              <a:off x="1942335" y="2230245"/>
              <a:ext cx="300435" cy="858385"/>
            </a:xfrm>
            <a:custGeom>
              <a:avLst/>
              <a:gdLst>
                <a:gd name="connsiteX0" fmla="*/ 254110 w 300434"/>
                <a:gd name="connsiteY0" fmla="*/ 850744 h 858385"/>
                <a:gd name="connsiteX1" fmla="*/ 293209 w 300434"/>
                <a:gd name="connsiteY1" fmla="*/ 325542 h 858385"/>
                <a:gd name="connsiteX2" fmla="*/ 121619 w 300434"/>
                <a:gd name="connsiteY2" fmla="*/ 10730 h 858385"/>
                <a:gd name="connsiteX3" fmla="*/ 67498 w 300434"/>
                <a:gd name="connsiteY3" fmla="*/ 10730 h 858385"/>
                <a:gd name="connsiteX4" fmla="*/ 10730 w 300434"/>
                <a:gd name="connsiteY4" fmla="*/ 613458 h 858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434" h="858385">
                  <a:moveTo>
                    <a:pt x="254110" y="850744"/>
                  </a:moveTo>
                  <a:lnTo>
                    <a:pt x="293209" y="325542"/>
                  </a:lnTo>
                  <a:lnTo>
                    <a:pt x="121619" y="10730"/>
                  </a:lnTo>
                  <a:lnTo>
                    <a:pt x="67498" y="10730"/>
                  </a:lnTo>
                  <a:lnTo>
                    <a:pt x="10730" y="613458"/>
                  </a:lnTo>
                  <a:close/>
                </a:path>
              </a:pathLst>
            </a:custGeom>
            <a:solidFill>
              <a:srgbClr val="396BB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1BA0AB-960E-4668-975B-B5F7386A0308}"/>
                </a:ext>
              </a:extLst>
            </p:cNvPr>
            <p:cNvSpPr/>
            <p:nvPr/>
          </p:nvSpPr>
          <p:spPr>
            <a:xfrm>
              <a:off x="2242598" y="2435585"/>
              <a:ext cx="944224" cy="1609473"/>
            </a:xfrm>
            <a:custGeom>
              <a:avLst/>
              <a:gdLst>
                <a:gd name="connsiteX0" fmla="*/ 941832 w 944223"/>
                <a:gd name="connsiteY0" fmla="*/ 1603546 h 1609472"/>
                <a:gd name="connsiteX1" fmla="*/ 619166 w 944223"/>
                <a:gd name="connsiteY1" fmla="*/ 1608338 h 1609472"/>
                <a:gd name="connsiteX2" fmla="*/ 10730 w 944223"/>
                <a:gd name="connsiteY2" fmla="*/ 120846 h 1609472"/>
                <a:gd name="connsiteX3" fmla="*/ 358890 w 944223"/>
                <a:gd name="connsiteY3" fmla="*/ 10730 h 1609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4223" h="1609472">
                  <a:moveTo>
                    <a:pt x="941832" y="1603546"/>
                  </a:moveTo>
                  <a:cubicBezTo>
                    <a:pt x="844134" y="1603345"/>
                    <a:pt x="716864" y="1608524"/>
                    <a:pt x="619166" y="1608338"/>
                  </a:cubicBezTo>
                  <a:lnTo>
                    <a:pt x="10730" y="120846"/>
                  </a:lnTo>
                  <a:lnTo>
                    <a:pt x="358890" y="10730"/>
                  </a:lnTo>
                  <a:close/>
                </a:path>
              </a:pathLst>
            </a:custGeom>
            <a:solidFill>
              <a:srgbClr val="1C264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F236BEA-9598-4FCF-9FD5-5D1DC3A62C99}"/>
                </a:ext>
              </a:extLst>
            </p:cNvPr>
            <p:cNvSpPr/>
            <p:nvPr/>
          </p:nvSpPr>
          <p:spPr>
            <a:xfrm>
              <a:off x="2271983" y="2542224"/>
              <a:ext cx="321895" cy="547221"/>
            </a:xfrm>
            <a:custGeom>
              <a:avLst/>
              <a:gdLst>
                <a:gd name="connsiteX0" fmla="*/ 320778 w 321894"/>
                <a:gd name="connsiteY0" fmla="*/ 318517 h 547220"/>
                <a:gd name="connsiteX1" fmla="*/ 260562 w 321894"/>
                <a:gd name="connsiteY1" fmla="*/ 10730 h 547220"/>
                <a:gd name="connsiteX2" fmla="*/ 10730 w 321894"/>
                <a:gd name="connsiteY2" fmla="*/ 131862 h 547220"/>
                <a:gd name="connsiteX3" fmla="*/ 195897 w 321894"/>
                <a:gd name="connsiteY3" fmla="*/ 538764 h 547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894" h="547220">
                  <a:moveTo>
                    <a:pt x="320778" y="318517"/>
                  </a:moveTo>
                  <a:lnTo>
                    <a:pt x="260562" y="10730"/>
                  </a:lnTo>
                  <a:lnTo>
                    <a:pt x="10730" y="131862"/>
                  </a:lnTo>
                  <a:lnTo>
                    <a:pt x="195897" y="538764"/>
                  </a:lnTo>
                  <a:close/>
                </a:path>
              </a:pathLst>
            </a:custGeom>
            <a:solidFill>
              <a:srgbClr val="23509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5B9526E-B2EA-4091-993D-16E7EC76B42A}"/>
                </a:ext>
              </a:extLst>
            </p:cNvPr>
            <p:cNvSpPr/>
            <p:nvPr/>
          </p:nvSpPr>
          <p:spPr>
            <a:xfrm>
              <a:off x="1108506" y="1396389"/>
              <a:ext cx="890575" cy="504301"/>
            </a:xfrm>
            <a:custGeom>
              <a:avLst/>
              <a:gdLst>
                <a:gd name="connsiteX0" fmla="*/ 21169 w 890574"/>
                <a:gd name="connsiteY0" fmla="*/ 417912 h 504301"/>
                <a:gd name="connsiteX1" fmla="*/ 18422 w 890574"/>
                <a:gd name="connsiteY1" fmla="*/ 410659 h 504301"/>
                <a:gd name="connsiteX2" fmla="*/ 87565 w 890574"/>
                <a:gd name="connsiteY2" fmla="*/ 257094 h 504301"/>
                <a:gd name="connsiteX3" fmla="*/ 717118 w 890574"/>
                <a:gd name="connsiteY3" fmla="*/ 18420 h 504301"/>
                <a:gd name="connsiteX4" fmla="*/ 870668 w 890574"/>
                <a:gd name="connsiteY4" fmla="*/ 87563 h 504301"/>
                <a:gd name="connsiteX5" fmla="*/ 873415 w 890574"/>
                <a:gd name="connsiteY5" fmla="*/ 94817 h 504301"/>
                <a:gd name="connsiteX6" fmla="*/ 804286 w 890574"/>
                <a:gd name="connsiteY6" fmla="*/ 248367 h 504301"/>
                <a:gd name="connsiteX7" fmla="*/ 174734 w 890574"/>
                <a:gd name="connsiteY7" fmla="*/ 487041 h 504301"/>
                <a:gd name="connsiteX8" fmla="*/ 21169 w 890574"/>
                <a:gd name="connsiteY8" fmla="*/ 417912 h 50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0574" h="504301">
                  <a:moveTo>
                    <a:pt x="21169" y="417912"/>
                  </a:moveTo>
                  <a:lnTo>
                    <a:pt x="18422" y="410659"/>
                  </a:lnTo>
                  <a:cubicBezTo>
                    <a:pt x="-4783" y="349413"/>
                    <a:pt x="26305" y="280313"/>
                    <a:pt x="87565" y="257094"/>
                  </a:cubicBezTo>
                  <a:lnTo>
                    <a:pt x="717118" y="18420"/>
                  </a:lnTo>
                  <a:cubicBezTo>
                    <a:pt x="778349" y="-4784"/>
                    <a:pt x="847449" y="26318"/>
                    <a:pt x="870668" y="87563"/>
                  </a:cubicBezTo>
                  <a:lnTo>
                    <a:pt x="873415" y="94817"/>
                  </a:lnTo>
                  <a:cubicBezTo>
                    <a:pt x="896634" y="156062"/>
                    <a:pt x="865532" y="225162"/>
                    <a:pt x="804286" y="248367"/>
                  </a:cubicBezTo>
                  <a:lnTo>
                    <a:pt x="174734" y="487041"/>
                  </a:lnTo>
                  <a:cubicBezTo>
                    <a:pt x="113488" y="510260"/>
                    <a:pt x="44388" y="479158"/>
                    <a:pt x="21169" y="417912"/>
                  </a:cubicBezTo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3C85E5E-E962-4250-B2E2-9210C7313DAE}"/>
                </a:ext>
              </a:extLst>
            </p:cNvPr>
            <p:cNvSpPr/>
            <p:nvPr/>
          </p:nvSpPr>
          <p:spPr>
            <a:xfrm>
              <a:off x="1463529" y="1477028"/>
              <a:ext cx="214596" cy="193137"/>
            </a:xfrm>
            <a:custGeom>
              <a:avLst/>
              <a:gdLst>
                <a:gd name="connsiteX0" fmla="*/ 53062 w 214596"/>
                <a:gd name="connsiteY0" fmla="*/ 187986 h 193136"/>
                <a:gd name="connsiteX1" fmla="*/ 10730 w 214596"/>
                <a:gd name="connsiteY1" fmla="*/ 70030 h 193136"/>
                <a:gd name="connsiteX2" fmla="*/ 166154 w 214596"/>
                <a:gd name="connsiteY2" fmla="*/ 10730 h 193136"/>
                <a:gd name="connsiteX3" fmla="*/ 208487 w 214596"/>
                <a:gd name="connsiteY3" fmla="*/ 128672 h 193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596" h="193136">
                  <a:moveTo>
                    <a:pt x="53062" y="187986"/>
                  </a:moveTo>
                  <a:lnTo>
                    <a:pt x="10730" y="70030"/>
                  </a:lnTo>
                  <a:lnTo>
                    <a:pt x="166154" y="10730"/>
                  </a:lnTo>
                  <a:lnTo>
                    <a:pt x="208487" y="128672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F600E17-D36E-4154-95EF-61C7CFF7DDB4}"/>
                </a:ext>
              </a:extLst>
            </p:cNvPr>
            <p:cNvSpPr/>
            <p:nvPr/>
          </p:nvSpPr>
          <p:spPr>
            <a:xfrm>
              <a:off x="2580177" y="1397284"/>
              <a:ext cx="493572" cy="890575"/>
            </a:xfrm>
            <a:custGeom>
              <a:avLst/>
              <a:gdLst>
                <a:gd name="connsiteX0" fmla="*/ 406768 w 493571"/>
                <a:gd name="connsiteY0" fmla="*/ 874850 h 890574"/>
                <a:gd name="connsiteX1" fmla="*/ 414035 w 493571"/>
                <a:gd name="connsiteY1" fmla="*/ 872132 h 890574"/>
                <a:gd name="connsiteX2" fmla="*/ 483965 w 493571"/>
                <a:gd name="connsiteY2" fmla="*/ 718939 h 890574"/>
                <a:gd name="connsiteX3" fmla="*/ 248611 w 493571"/>
                <a:gd name="connsiteY3" fmla="*/ 88142 h 890574"/>
                <a:gd name="connsiteX4" fmla="*/ 95418 w 493571"/>
                <a:gd name="connsiteY4" fmla="*/ 18212 h 890574"/>
                <a:gd name="connsiteX5" fmla="*/ 88150 w 493571"/>
                <a:gd name="connsiteY5" fmla="*/ 20916 h 890574"/>
                <a:gd name="connsiteX6" fmla="*/ 18206 w 493571"/>
                <a:gd name="connsiteY6" fmla="*/ 174109 h 890574"/>
                <a:gd name="connsiteX7" fmla="*/ 253575 w 493571"/>
                <a:gd name="connsiteY7" fmla="*/ 804906 h 890574"/>
                <a:gd name="connsiteX8" fmla="*/ 406768 w 493571"/>
                <a:gd name="connsiteY8" fmla="*/ 874850 h 89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571" h="890574">
                  <a:moveTo>
                    <a:pt x="406768" y="874850"/>
                  </a:moveTo>
                  <a:lnTo>
                    <a:pt x="414035" y="872132"/>
                  </a:lnTo>
                  <a:cubicBezTo>
                    <a:pt x="475396" y="849242"/>
                    <a:pt x="506870" y="780299"/>
                    <a:pt x="483965" y="718939"/>
                  </a:cubicBezTo>
                  <a:lnTo>
                    <a:pt x="248611" y="88142"/>
                  </a:lnTo>
                  <a:cubicBezTo>
                    <a:pt x="225720" y="26782"/>
                    <a:pt x="156778" y="-4692"/>
                    <a:pt x="95418" y="18212"/>
                  </a:cubicBezTo>
                  <a:lnTo>
                    <a:pt x="88150" y="20916"/>
                  </a:lnTo>
                  <a:cubicBezTo>
                    <a:pt x="26776" y="43821"/>
                    <a:pt x="-4684" y="112749"/>
                    <a:pt x="18206" y="174109"/>
                  </a:cubicBezTo>
                  <a:lnTo>
                    <a:pt x="253575" y="804906"/>
                  </a:lnTo>
                  <a:cubicBezTo>
                    <a:pt x="276465" y="866266"/>
                    <a:pt x="345408" y="897740"/>
                    <a:pt x="406768" y="874850"/>
                  </a:cubicBezTo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8F3FBEC-636A-4321-9181-B305D4796869}"/>
                </a:ext>
              </a:extLst>
            </p:cNvPr>
            <p:cNvSpPr/>
            <p:nvPr/>
          </p:nvSpPr>
          <p:spPr>
            <a:xfrm>
              <a:off x="2795625" y="1940212"/>
              <a:ext cx="418463" cy="439923"/>
            </a:xfrm>
            <a:custGeom>
              <a:avLst/>
              <a:gdLst>
                <a:gd name="connsiteX0" fmla="*/ 10730 w 418462"/>
                <a:gd name="connsiteY0" fmla="*/ 222464 h 439922"/>
                <a:gd name="connsiteX1" fmla="*/ 212793 w 418462"/>
                <a:gd name="connsiteY1" fmla="*/ 434199 h 439922"/>
                <a:gd name="connsiteX2" fmla="*/ 414871 w 418462"/>
                <a:gd name="connsiteY2" fmla="*/ 222464 h 439922"/>
                <a:gd name="connsiteX3" fmla="*/ 212793 w 418462"/>
                <a:gd name="connsiteY3" fmla="*/ 10730 h 439922"/>
                <a:gd name="connsiteX4" fmla="*/ 10730 w 418462"/>
                <a:gd name="connsiteY4" fmla="*/ 222464 h 43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462" h="439922">
                  <a:moveTo>
                    <a:pt x="10730" y="222464"/>
                  </a:moveTo>
                  <a:cubicBezTo>
                    <a:pt x="10730" y="339405"/>
                    <a:pt x="101203" y="434199"/>
                    <a:pt x="212793" y="434199"/>
                  </a:cubicBezTo>
                  <a:cubicBezTo>
                    <a:pt x="324397" y="434199"/>
                    <a:pt x="414871" y="339405"/>
                    <a:pt x="414871" y="222464"/>
                  </a:cubicBezTo>
                  <a:cubicBezTo>
                    <a:pt x="414871" y="105524"/>
                    <a:pt x="324397" y="10730"/>
                    <a:pt x="212793" y="10730"/>
                  </a:cubicBezTo>
                  <a:cubicBezTo>
                    <a:pt x="101203" y="10730"/>
                    <a:pt x="10730" y="105524"/>
                    <a:pt x="10730" y="222464"/>
                  </a:cubicBezTo>
                </a:path>
              </a:pathLst>
            </a:custGeom>
            <a:solidFill>
              <a:srgbClr val="D3D2D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4D8F520-4EBC-4ACD-8F21-CD0C1BADC715}"/>
                </a:ext>
              </a:extLst>
            </p:cNvPr>
            <p:cNvSpPr/>
            <p:nvPr/>
          </p:nvSpPr>
          <p:spPr>
            <a:xfrm>
              <a:off x="2795754" y="2156853"/>
              <a:ext cx="418463" cy="225326"/>
            </a:xfrm>
            <a:custGeom>
              <a:avLst/>
              <a:gdLst>
                <a:gd name="connsiteX0" fmla="*/ 10730 w 418462"/>
                <a:gd name="connsiteY0" fmla="*/ 10730 h 225326"/>
                <a:gd name="connsiteX1" fmla="*/ 212679 w 418462"/>
                <a:gd name="connsiteY1" fmla="*/ 217557 h 225326"/>
                <a:gd name="connsiteX2" fmla="*/ 414613 w 418462"/>
                <a:gd name="connsiteY2" fmla="*/ 10730 h 225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462" h="225326">
                  <a:moveTo>
                    <a:pt x="10730" y="10730"/>
                  </a:moveTo>
                  <a:cubicBezTo>
                    <a:pt x="13233" y="125395"/>
                    <a:pt x="102648" y="217557"/>
                    <a:pt x="212679" y="217557"/>
                  </a:cubicBezTo>
                  <a:cubicBezTo>
                    <a:pt x="322709" y="217557"/>
                    <a:pt x="412124" y="125395"/>
                    <a:pt x="414613" y="10730"/>
                  </a:cubicBezTo>
                  <a:close/>
                </a:path>
              </a:pathLst>
            </a:custGeom>
            <a:solidFill>
              <a:srgbClr val="A7A5A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4B9A739-6DF2-49EA-B28A-89A52C9EF93E}"/>
                </a:ext>
              </a:extLst>
            </p:cNvPr>
            <p:cNvSpPr/>
            <p:nvPr/>
          </p:nvSpPr>
          <p:spPr>
            <a:xfrm>
              <a:off x="2982502" y="1785942"/>
              <a:ext cx="246786" cy="225326"/>
            </a:xfrm>
            <a:custGeom>
              <a:avLst/>
              <a:gdLst>
                <a:gd name="connsiteX0" fmla="*/ 21324 w 246785"/>
                <a:gd name="connsiteY0" fmla="*/ 167403 h 225326"/>
                <a:gd name="connsiteX1" fmla="*/ 38020 w 246785"/>
                <a:gd name="connsiteY1" fmla="*/ 191266 h 225326"/>
                <a:gd name="connsiteX2" fmla="*/ 120067 w 246785"/>
                <a:gd name="connsiteY2" fmla="*/ 205744 h 225326"/>
                <a:gd name="connsiteX3" fmla="*/ 211542 w 246785"/>
                <a:gd name="connsiteY3" fmla="*/ 141708 h 225326"/>
                <a:gd name="connsiteX4" fmla="*/ 226034 w 246785"/>
                <a:gd name="connsiteY4" fmla="*/ 59661 h 225326"/>
                <a:gd name="connsiteX5" fmla="*/ 209324 w 246785"/>
                <a:gd name="connsiteY5" fmla="*/ 35798 h 225326"/>
                <a:gd name="connsiteX6" fmla="*/ 127277 w 246785"/>
                <a:gd name="connsiteY6" fmla="*/ 21320 h 225326"/>
                <a:gd name="connsiteX7" fmla="*/ 35802 w 246785"/>
                <a:gd name="connsiteY7" fmla="*/ 85356 h 225326"/>
                <a:gd name="connsiteX8" fmla="*/ 21324 w 246785"/>
                <a:gd name="connsiteY8" fmla="*/ 167403 h 225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6785" h="225326">
                  <a:moveTo>
                    <a:pt x="21324" y="167403"/>
                  </a:moveTo>
                  <a:lnTo>
                    <a:pt x="38020" y="191266"/>
                  </a:lnTo>
                  <a:cubicBezTo>
                    <a:pt x="56604" y="217804"/>
                    <a:pt x="93528" y="224328"/>
                    <a:pt x="120067" y="205744"/>
                  </a:cubicBezTo>
                  <a:lnTo>
                    <a:pt x="211542" y="141708"/>
                  </a:lnTo>
                  <a:cubicBezTo>
                    <a:pt x="238080" y="123124"/>
                    <a:pt x="244590" y="86200"/>
                    <a:pt x="226034" y="59661"/>
                  </a:cubicBezTo>
                  <a:lnTo>
                    <a:pt x="209324" y="35798"/>
                  </a:lnTo>
                  <a:cubicBezTo>
                    <a:pt x="190740" y="9260"/>
                    <a:pt x="153816" y="2736"/>
                    <a:pt x="127277" y="21320"/>
                  </a:cubicBezTo>
                  <a:lnTo>
                    <a:pt x="35802" y="85356"/>
                  </a:lnTo>
                  <a:cubicBezTo>
                    <a:pt x="9250" y="103940"/>
                    <a:pt x="2740" y="140864"/>
                    <a:pt x="21324" y="167403"/>
                  </a:cubicBezTo>
                </a:path>
              </a:pathLst>
            </a:custGeom>
            <a:solidFill>
              <a:srgbClr val="3684B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EDE908-388A-4635-A776-C998392B8D5B}"/>
                </a:ext>
              </a:extLst>
            </p:cNvPr>
            <p:cNvSpPr/>
            <p:nvPr/>
          </p:nvSpPr>
          <p:spPr>
            <a:xfrm>
              <a:off x="3030894" y="1785722"/>
              <a:ext cx="193137" cy="193137"/>
            </a:xfrm>
            <a:custGeom>
              <a:avLst/>
              <a:gdLst>
                <a:gd name="connsiteX0" fmla="*/ 79315 w 193136"/>
                <a:gd name="connsiteY0" fmla="*/ 21226 h 193136"/>
                <a:gd name="connsiteX1" fmla="*/ 160604 w 193136"/>
                <a:gd name="connsiteY1" fmla="*/ 35561 h 193136"/>
                <a:gd name="connsiteX2" fmla="*/ 177943 w 193136"/>
                <a:gd name="connsiteY2" fmla="*/ 60325 h 193136"/>
                <a:gd name="connsiteX3" fmla="*/ 163594 w 193136"/>
                <a:gd name="connsiteY3" fmla="*/ 141600 h 193136"/>
                <a:gd name="connsiteX4" fmla="*/ 94780 w 193136"/>
                <a:gd name="connsiteY4" fmla="*/ 189784 h 193136"/>
                <a:gd name="connsiteX5" fmla="*/ 10730 w 193136"/>
                <a:gd name="connsiteY5" fmla="*/ 69238 h 193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136" h="193136">
                  <a:moveTo>
                    <a:pt x="79315" y="21226"/>
                  </a:moveTo>
                  <a:cubicBezTo>
                    <a:pt x="105624" y="2814"/>
                    <a:pt x="142205" y="9266"/>
                    <a:pt x="160604" y="35561"/>
                  </a:cubicBezTo>
                  <a:lnTo>
                    <a:pt x="177943" y="60325"/>
                  </a:lnTo>
                  <a:cubicBezTo>
                    <a:pt x="196341" y="86620"/>
                    <a:pt x="189889" y="123202"/>
                    <a:pt x="163594" y="141600"/>
                  </a:cubicBezTo>
                  <a:lnTo>
                    <a:pt x="94780" y="189784"/>
                  </a:lnTo>
                  <a:lnTo>
                    <a:pt x="10730" y="69238"/>
                  </a:lnTo>
                  <a:close/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4BEDABF-5A00-44C0-AEDA-28B6EEA62117}"/>
                </a:ext>
              </a:extLst>
            </p:cNvPr>
            <p:cNvSpPr/>
            <p:nvPr/>
          </p:nvSpPr>
          <p:spPr>
            <a:xfrm>
              <a:off x="2676452" y="2222405"/>
              <a:ext cx="85839" cy="107298"/>
            </a:xfrm>
            <a:custGeom>
              <a:avLst/>
              <a:gdLst>
                <a:gd name="connsiteX0" fmla="*/ 69916 w 85838"/>
                <a:gd name="connsiteY0" fmla="*/ 95109 h 107298"/>
                <a:gd name="connsiteX1" fmla="*/ 84623 w 85838"/>
                <a:gd name="connsiteY1" fmla="*/ 85223 h 107298"/>
                <a:gd name="connsiteX2" fmla="*/ 34579 w 85838"/>
                <a:gd name="connsiteY2" fmla="*/ 10730 h 107298"/>
                <a:gd name="connsiteX3" fmla="*/ 19858 w 85838"/>
                <a:gd name="connsiteY3" fmla="*/ 20616 h 107298"/>
                <a:gd name="connsiteX4" fmla="*/ 14236 w 85838"/>
                <a:gd name="connsiteY4" fmla="*/ 49257 h 107298"/>
                <a:gd name="connsiteX5" fmla="*/ 41275 w 85838"/>
                <a:gd name="connsiteY5" fmla="*/ 89486 h 107298"/>
                <a:gd name="connsiteX6" fmla="*/ 69916 w 85838"/>
                <a:gd name="connsiteY6" fmla="*/ 95109 h 107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838" h="107298">
                  <a:moveTo>
                    <a:pt x="69916" y="95109"/>
                  </a:moveTo>
                  <a:lnTo>
                    <a:pt x="84623" y="85223"/>
                  </a:lnTo>
                  <a:lnTo>
                    <a:pt x="34579" y="10730"/>
                  </a:lnTo>
                  <a:lnTo>
                    <a:pt x="19858" y="20616"/>
                  </a:lnTo>
                  <a:cubicBezTo>
                    <a:pt x="10402" y="26982"/>
                    <a:pt x="7884" y="39800"/>
                    <a:pt x="14236" y="49257"/>
                  </a:cubicBezTo>
                  <a:lnTo>
                    <a:pt x="41275" y="89486"/>
                  </a:lnTo>
                  <a:cubicBezTo>
                    <a:pt x="47627" y="98957"/>
                    <a:pt x="60445" y="101461"/>
                    <a:pt x="69916" y="95109"/>
                  </a:cubicBezTo>
                </a:path>
              </a:pathLst>
            </a:custGeom>
            <a:solidFill>
              <a:srgbClr val="FBC8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827C66B-B4CE-4CBF-B582-72ACDA1C32F1}"/>
                </a:ext>
              </a:extLst>
            </p:cNvPr>
            <p:cNvSpPr/>
            <p:nvPr/>
          </p:nvSpPr>
          <p:spPr>
            <a:xfrm>
              <a:off x="2680474" y="1737266"/>
              <a:ext cx="772547" cy="611600"/>
            </a:xfrm>
            <a:custGeom>
              <a:avLst/>
              <a:gdLst>
                <a:gd name="connsiteX0" fmla="*/ 757237 w 772546"/>
                <a:gd name="connsiteY0" fmla="*/ 183117 h 611599"/>
                <a:gd name="connsiteX1" fmla="*/ 136197 w 772546"/>
                <a:gd name="connsiteY1" fmla="*/ 600420 h 611599"/>
                <a:gd name="connsiteX2" fmla="*/ 95438 w 772546"/>
                <a:gd name="connsiteY2" fmla="*/ 592423 h 611599"/>
                <a:gd name="connsiteX3" fmla="*/ 15723 w 772546"/>
                <a:gd name="connsiteY3" fmla="*/ 473780 h 611599"/>
                <a:gd name="connsiteX4" fmla="*/ 23720 w 772546"/>
                <a:gd name="connsiteY4" fmla="*/ 433036 h 611599"/>
                <a:gd name="connsiteX5" fmla="*/ 644760 w 772546"/>
                <a:gd name="connsiteY5" fmla="*/ 15733 h 611599"/>
                <a:gd name="connsiteX6" fmla="*/ 685505 w 772546"/>
                <a:gd name="connsiteY6" fmla="*/ 23730 h 611599"/>
                <a:gd name="connsiteX7" fmla="*/ 765234 w 772546"/>
                <a:gd name="connsiteY7" fmla="*/ 142358 h 611599"/>
                <a:gd name="connsiteX8" fmla="*/ 757237 w 772546"/>
                <a:gd name="connsiteY8" fmla="*/ 183117 h 611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2546" h="611599">
                  <a:moveTo>
                    <a:pt x="757237" y="183117"/>
                  </a:moveTo>
                  <a:lnTo>
                    <a:pt x="136197" y="600420"/>
                  </a:lnTo>
                  <a:cubicBezTo>
                    <a:pt x="122734" y="609462"/>
                    <a:pt x="104479" y="605885"/>
                    <a:pt x="95438" y="592423"/>
                  </a:cubicBezTo>
                  <a:lnTo>
                    <a:pt x="15723" y="473780"/>
                  </a:lnTo>
                  <a:cubicBezTo>
                    <a:pt x="6681" y="460318"/>
                    <a:pt x="10257" y="442077"/>
                    <a:pt x="23720" y="433036"/>
                  </a:cubicBezTo>
                  <a:lnTo>
                    <a:pt x="644760" y="15733"/>
                  </a:lnTo>
                  <a:cubicBezTo>
                    <a:pt x="658222" y="6677"/>
                    <a:pt x="676463" y="10253"/>
                    <a:pt x="685505" y="23730"/>
                  </a:cubicBezTo>
                  <a:lnTo>
                    <a:pt x="765234" y="142358"/>
                  </a:lnTo>
                  <a:cubicBezTo>
                    <a:pt x="774276" y="155821"/>
                    <a:pt x="770685" y="174076"/>
                    <a:pt x="757237" y="183117"/>
                  </a:cubicBezTo>
                </a:path>
              </a:pathLst>
            </a:custGeom>
            <a:solidFill>
              <a:srgbClr val="66227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47C3406-5ABA-458B-9025-8FB88E012505}"/>
                </a:ext>
              </a:extLst>
            </p:cNvPr>
            <p:cNvSpPr/>
            <p:nvPr/>
          </p:nvSpPr>
          <p:spPr>
            <a:xfrm>
              <a:off x="3370084" y="1758931"/>
              <a:ext cx="85839" cy="107298"/>
            </a:xfrm>
            <a:custGeom>
              <a:avLst/>
              <a:gdLst>
                <a:gd name="connsiteX0" fmla="*/ 60788 w 85838"/>
                <a:gd name="connsiteY0" fmla="*/ 98619 h 107298"/>
                <a:gd name="connsiteX1" fmla="*/ 75495 w 85838"/>
                <a:gd name="connsiteY1" fmla="*/ 88733 h 107298"/>
                <a:gd name="connsiteX2" fmla="*/ 81117 w 85838"/>
                <a:gd name="connsiteY2" fmla="*/ 60091 h 107298"/>
                <a:gd name="connsiteX3" fmla="*/ 54092 w 85838"/>
                <a:gd name="connsiteY3" fmla="*/ 19862 h 107298"/>
                <a:gd name="connsiteX4" fmla="*/ 25451 w 85838"/>
                <a:gd name="connsiteY4" fmla="*/ 14239 h 107298"/>
                <a:gd name="connsiteX5" fmla="*/ 10730 w 85838"/>
                <a:gd name="connsiteY5" fmla="*/ 24125 h 107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838" h="107298">
                  <a:moveTo>
                    <a:pt x="60788" y="98619"/>
                  </a:moveTo>
                  <a:lnTo>
                    <a:pt x="75495" y="88733"/>
                  </a:lnTo>
                  <a:cubicBezTo>
                    <a:pt x="84951" y="82367"/>
                    <a:pt x="87469" y="69548"/>
                    <a:pt x="81117" y="60091"/>
                  </a:cubicBezTo>
                  <a:lnTo>
                    <a:pt x="54092" y="19862"/>
                  </a:lnTo>
                  <a:cubicBezTo>
                    <a:pt x="47740" y="10391"/>
                    <a:pt x="34908" y="7887"/>
                    <a:pt x="25451" y="14239"/>
                  </a:cubicBezTo>
                  <a:lnTo>
                    <a:pt x="10730" y="24125"/>
                  </a:lnTo>
                  <a:close/>
                </a:path>
              </a:pathLst>
            </a:custGeom>
            <a:solidFill>
              <a:srgbClr val="FBC8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5E9FCE1-3249-4D3E-AC44-7EE2FD108D34}"/>
                </a:ext>
              </a:extLst>
            </p:cNvPr>
            <p:cNvSpPr/>
            <p:nvPr/>
          </p:nvSpPr>
          <p:spPr>
            <a:xfrm>
              <a:off x="3318542" y="1829948"/>
              <a:ext cx="75109" cy="75109"/>
            </a:xfrm>
            <a:custGeom>
              <a:avLst/>
              <a:gdLst>
                <a:gd name="connsiteX0" fmla="*/ 42515 w 75108"/>
                <a:gd name="connsiteY0" fmla="*/ 24167 h 75108"/>
                <a:gd name="connsiteX1" fmla="*/ 32028 w 75108"/>
                <a:gd name="connsiteY1" fmla="*/ 27501 h 75108"/>
                <a:gd name="connsiteX2" fmla="*/ 24446 w 75108"/>
                <a:gd name="connsiteY2" fmla="*/ 39361 h 75108"/>
                <a:gd name="connsiteX3" fmla="*/ 27493 w 75108"/>
                <a:gd name="connsiteY3" fmla="*/ 53095 h 75108"/>
                <a:gd name="connsiteX4" fmla="*/ 53102 w 75108"/>
                <a:gd name="connsiteY4" fmla="*/ 57616 h 75108"/>
                <a:gd name="connsiteX5" fmla="*/ 57622 w 75108"/>
                <a:gd name="connsiteY5" fmla="*/ 32021 h 75108"/>
                <a:gd name="connsiteX6" fmla="*/ 45762 w 75108"/>
                <a:gd name="connsiteY6" fmla="*/ 24453 h 75108"/>
                <a:gd name="connsiteX7" fmla="*/ 42515 w 75108"/>
                <a:gd name="connsiteY7" fmla="*/ 24167 h 75108"/>
                <a:gd name="connsiteX8" fmla="*/ 42615 w 75108"/>
                <a:gd name="connsiteY8" fmla="*/ 74368 h 75108"/>
                <a:gd name="connsiteX9" fmla="*/ 16506 w 75108"/>
                <a:gd name="connsiteY9" fmla="*/ 60806 h 75108"/>
                <a:gd name="connsiteX10" fmla="*/ 11212 w 75108"/>
                <a:gd name="connsiteY10" fmla="*/ 37029 h 75108"/>
                <a:gd name="connsiteX11" fmla="*/ 24317 w 75108"/>
                <a:gd name="connsiteY11" fmla="*/ 16499 h 75108"/>
                <a:gd name="connsiteX12" fmla="*/ 48094 w 75108"/>
                <a:gd name="connsiteY12" fmla="*/ 11220 h 75108"/>
                <a:gd name="connsiteX13" fmla="*/ 68624 w 75108"/>
                <a:gd name="connsiteY13" fmla="*/ 24310 h 75108"/>
                <a:gd name="connsiteX14" fmla="*/ 60798 w 75108"/>
                <a:gd name="connsiteY14" fmla="*/ 68617 h 75108"/>
                <a:gd name="connsiteX15" fmla="*/ 42615 w 75108"/>
                <a:gd name="connsiteY15" fmla="*/ 74368 h 75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5108" h="75108">
                  <a:moveTo>
                    <a:pt x="42515" y="24167"/>
                  </a:moveTo>
                  <a:cubicBezTo>
                    <a:pt x="38781" y="24167"/>
                    <a:pt x="35133" y="25312"/>
                    <a:pt x="32028" y="27501"/>
                  </a:cubicBezTo>
                  <a:cubicBezTo>
                    <a:pt x="27994" y="30319"/>
                    <a:pt x="25304" y="34525"/>
                    <a:pt x="24446" y="39361"/>
                  </a:cubicBezTo>
                  <a:cubicBezTo>
                    <a:pt x="23602" y="44196"/>
                    <a:pt x="24689" y="49075"/>
                    <a:pt x="27493" y="53095"/>
                  </a:cubicBezTo>
                  <a:cubicBezTo>
                    <a:pt x="33301" y="61407"/>
                    <a:pt x="44804" y="63424"/>
                    <a:pt x="53102" y="57616"/>
                  </a:cubicBezTo>
                  <a:cubicBezTo>
                    <a:pt x="61399" y="51807"/>
                    <a:pt x="63431" y="40319"/>
                    <a:pt x="57622" y="32021"/>
                  </a:cubicBezTo>
                  <a:cubicBezTo>
                    <a:pt x="54804" y="27987"/>
                    <a:pt x="50584" y="25312"/>
                    <a:pt x="45762" y="24453"/>
                  </a:cubicBezTo>
                  <a:cubicBezTo>
                    <a:pt x="44675" y="24267"/>
                    <a:pt x="43588" y="24167"/>
                    <a:pt x="42515" y="24167"/>
                  </a:cubicBezTo>
                  <a:moveTo>
                    <a:pt x="42615" y="74368"/>
                  </a:moveTo>
                  <a:cubicBezTo>
                    <a:pt x="32572" y="74368"/>
                    <a:pt x="22672" y="69633"/>
                    <a:pt x="16506" y="60806"/>
                  </a:cubicBezTo>
                  <a:cubicBezTo>
                    <a:pt x="11627" y="53839"/>
                    <a:pt x="9753" y="45398"/>
                    <a:pt x="11212" y="37029"/>
                  </a:cubicBezTo>
                  <a:cubicBezTo>
                    <a:pt x="12700" y="28659"/>
                    <a:pt x="17350" y="21363"/>
                    <a:pt x="24317" y="16499"/>
                  </a:cubicBezTo>
                  <a:cubicBezTo>
                    <a:pt x="31284" y="11621"/>
                    <a:pt x="39725" y="9746"/>
                    <a:pt x="48094" y="11220"/>
                  </a:cubicBezTo>
                  <a:cubicBezTo>
                    <a:pt x="56464" y="12694"/>
                    <a:pt x="63745" y="17343"/>
                    <a:pt x="68624" y="24310"/>
                  </a:cubicBezTo>
                  <a:cubicBezTo>
                    <a:pt x="78681" y="38688"/>
                    <a:pt x="75176" y="58560"/>
                    <a:pt x="60798" y="68617"/>
                  </a:cubicBezTo>
                  <a:cubicBezTo>
                    <a:pt x="55276" y="72494"/>
                    <a:pt x="48895" y="74368"/>
                    <a:pt x="42615" y="74368"/>
                  </a:cubicBezTo>
                </a:path>
              </a:pathLst>
            </a:custGeom>
            <a:solidFill>
              <a:srgbClr val="A8189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67D587E-431E-4F23-A7DC-26C99A003452}"/>
                </a:ext>
              </a:extLst>
            </p:cNvPr>
            <p:cNvSpPr/>
            <p:nvPr/>
          </p:nvSpPr>
          <p:spPr>
            <a:xfrm>
              <a:off x="3295534" y="1720194"/>
              <a:ext cx="64379" cy="139488"/>
            </a:xfrm>
            <a:custGeom>
              <a:avLst/>
              <a:gdLst>
                <a:gd name="connsiteX0" fmla="*/ 51174 w 64378"/>
                <a:gd name="connsiteY0" fmla="*/ 138457 h 139487"/>
                <a:gd name="connsiteX1" fmla="*/ 45666 w 64378"/>
                <a:gd name="connsiteY1" fmla="*/ 135582 h 139487"/>
                <a:gd name="connsiteX2" fmla="*/ 11932 w 64378"/>
                <a:gd name="connsiteY2" fmla="*/ 87226 h 139487"/>
                <a:gd name="connsiteX3" fmla="*/ 10730 w 64378"/>
                <a:gd name="connsiteY3" fmla="*/ 83392 h 139487"/>
                <a:gd name="connsiteX4" fmla="*/ 10730 w 64378"/>
                <a:gd name="connsiteY4" fmla="*/ 17454 h 139487"/>
                <a:gd name="connsiteX5" fmla="*/ 17454 w 64378"/>
                <a:gd name="connsiteY5" fmla="*/ 10730 h 139487"/>
                <a:gd name="connsiteX6" fmla="*/ 24149 w 64378"/>
                <a:gd name="connsiteY6" fmla="*/ 17454 h 139487"/>
                <a:gd name="connsiteX7" fmla="*/ 24149 w 64378"/>
                <a:gd name="connsiteY7" fmla="*/ 81275 h 139487"/>
                <a:gd name="connsiteX8" fmla="*/ 56682 w 64378"/>
                <a:gd name="connsiteY8" fmla="*/ 127899 h 139487"/>
                <a:gd name="connsiteX9" fmla="*/ 55022 w 64378"/>
                <a:gd name="connsiteY9" fmla="*/ 137255 h 139487"/>
                <a:gd name="connsiteX10" fmla="*/ 51174 w 64378"/>
                <a:gd name="connsiteY10" fmla="*/ 138457 h 139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378" h="139487">
                  <a:moveTo>
                    <a:pt x="51174" y="138457"/>
                  </a:moveTo>
                  <a:cubicBezTo>
                    <a:pt x="49071" y="138457"/>
                    <a:pt x="46968" y="137456"/>
                    <a:pt x="45666" y="135582"/>
                  </a:cubicBezTo>
                  <a:lnTo>
                    <a:pt x="11932" y="87226"/>
                  </a:lnTo>
                  <a:cubicBezTo>
                    <a:pt x="11145" y="86096"/>
                    <a:pt x="10730" y="84765"/>
                    <a:pt x="10730" y="83392"/>
                  </a:cubicBezTo>
                  <a:lnTo>
                    <a:pt x="10730" y="17454"/>
                  </a:lnTo>
                  <a:cubicBezTo>
                    <a:pt x="10730" y="13734"/>
                    <a:pt x="13734" y="10730"/>
                    <a:pt x="17454" y="10730"/>
                  </a:cubicBezTo>
                  <a:cubicBezTo>
                    <a:pt x="21145" y="10730"/>
                    <a:pt x="24149" y="13734"/>
                    <a:pt x="24149" y="17454"/>
                  </a:cubicBezTo>
                  <a:lnTo>
                    <a:pt x="24149" y="81275"/>
                  </a:lnTo>
                  <a:lnTo>
                    <a:pt x="56682" y="127899"/>
                  </a:lnTo>
                  <a:cubicBezTo>
                    <a:pt x="58799" y="130946"/>
                    <a:pt x="58055" y="135124"/>
                    <a:pt x="55022" y="137255"/>
                  </a:cubicBezTo>
                  <a:cubicBezTo>
                    <a:pt x="53849" y="138071"/>
                    <a:pt x="52504" y="138457"/>
                    <a:pt x="51174" y="138457"/>
                  </a:cubicBezTo>
                </a:path>
              </a:pathLst>
            </a:custGeom>
            <a:solidFill>
              <a:srgbClr val="A8189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B12F5EE-7BA5-4EC1-BA02-E9C17FE9936E}"/>
                </a:ext>
              </a:extLst>
            </p:cNvPr>
            <p:cNvSpPr/>
            <p:nvPr/>
          </p:nvSpPr>
          <p:spPr>
            <a:xfrm>
              <a:off x="2785496" y="2184917"/>
              <a:ext cx="96568" cy="128758"/>
            </a:xfrm>
            <a:custGeom>
              <a:avLst/>
              <a:gdLst>
                <a:gd name="connsiteX0" fmla="*/ 84952 w 96568"/>
                <a:gd name="connsiteY0" fmla="*/ 123355 h 128757"/>
                <a:gd name="connsiteX1" fmla="*/ 79401 w 96568"/>
                <a:gd name="connsiteY1" fmla="*/ 120422 h 128757"/>
                <a:gd name="connsiteX2" fmla="*/ 11904 w 96568"/>
                <a:gd name="connsiteY2" fmla="*/ 21236 h 128757"/>
                <a:gd name="connsiteX3" fmla="*/ 13678 w 96568"/>
                <a:gd name="connsiteY3" fmla="*/ 11894 h 128757"/>
                <a:gd name="connsiteX4" fmla="*/ 23006 w 96568"/>
                <a:gd name="connsiteY4" fmla="*/ 13668 h 128757"/>
                <a:gd name="connsiteX5" fmla="*/ 90503 w 96568"/>
                <a:gd name="connsiteY5" fmla="*/ 112854 h 128757"/>
                <a:gd name="connsiteX6" fmla="*/ 88729 w 96568"/>
                <a:gd name="connsiteY6" fmla="*/ 122196 h 128757"/>
                <a:gd name="connsiteX7" fmla="*/ 84952 w 96568"/>
                <a:gd name="connsiteY7" fmla="*/ 123355 h 12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568" h="128757">
                  <a:moveTo>
                    <a:pt x="84952" y="123355"/>
                  </a:moveTo>
                  <a:cubicBezTo>
                    <a:pt x="82821" y="123355"/>
                    <a:pt x="80703" y="122325"/>
                    <a:pt x="79401" y="120422"/>
                  </a:cubicBezTo>
                  <a:lnTo>
                    <a:pt x="11904" y="21236"/>
                  </a:lnTo>
                  <a:cubicBezTo>
                    <a:pt x="9801" y="18160"/>
                    <a:pt x="10602" y="13982"/>
                    <a:pt x="13678" y="11894"/>
                  </a:cubicBezTo>
                  <a:cubicBezTo>
                    <a:pt x="16725" y="9805"/>
                    <a:pt x="20902" y="10606"/>
                    <a:pt x="23006" y="13668"/>
                  </a:cubicBezTo>
                  <a:lnTo>
                    <a:pt x="90503" y="112854"/>
                  </a:lnTo>
                  <a:cubicBezTo>
                    <a:pt x="92592" y="115930"/>
                    <a:pt x="91805" y="120107"/>
                    <a:pt x="88729" y="122196"/>
                  </a:cubicBezTo>
                  <a:cubicBezTo>
                    <a:pt x="87585" y="122983"/>
                    <a:pt x="86268" y="123355"/>
                    <a:pt x="84952" y="123355"/>
                  </a:cubicBezTo>
                </a:path>
              </a:pathLst>
            </a:custGeom>
            <a:solidFill>
              <a:srgbClr val="A8189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D14D595-E0D0-492F-A231-A0111EEBC816}"/>
                </a:ext>
              </a:extLst>
            </p:cNvPr>
            <p:cNvSpPr/>
            <p:nvPr/>
          </p:nvSpPr>
          <p:spPr>
            <a:xfrm>
              <a:off x="2745986" y="2139253"/>
              <a:ext cx="75109" cy="75109"/>
            </a:xfrm>
            <a:custGeom>
              <a:avLst/>
              <a:gdLst>
                <a:gd name="connsiteX0" fmla="*/ 42515 w 75108"/>
                <a:gd name="connsiteY0" fmla="*/ 24167 h 75108"/>
                <a:gd name="connsiteX1" fmla="*/ 32014 w 75108"/>
                <a:gd name="connsiteY1" fmla="*/ 27501 h 75108"/>
                <a:gd name="connsiteX2" fmla="*/ 24446 w 75108"/>
                <a:gd name="connsiteY2" fmla="*/ 39361 h 75108"/>
                <a:gd name="connsiteX3" fmla="*/ 27493 w 75108"/>
                <a:gd name="connsiteY3" fmla="*/ 53095 h 75108"/>
                <a:gd name="connsiteX4" fmla="*/ 39353 w 75108"/>
                <a:gd name="connsiteY4" fmla="*/ 60663 h 75108"/>
                <a:gd name="connsiteX5" fmla="*/ 53102 w 75108"/>
                <a:gd name="connsiteY5" fmla="*/ 57616 h 75108"/>
                <a:gd name="connsiteX6" fmla="*/ 60670 w 75108"/>
                <a:gd name="connsiteY6" fmla="*/ 45756 h 75108"/>
                <a:gd name="connsiteX7" fmla="*/ 57622 w 75108"/>
                <a:gd name="connsiteY7" fmla="*/ 32021 h 75108"/>
                <a:gd name="connsiteX8" fmla="*/ 45762 w 75108"/>
                <a:gd name="connsiteY8" fmla="*/ 24453 h 75108"/>
                <a:gd name="connsiteX9" fmla="*/ 42515 w 75108"/>
                <a:gd name="connsiteY9" fmla="*/ 24167 h 75108"/>
                <a:gd name="connsiteX10" fmla="*/ 42629 w 75108"/>
                <a:gd name="connsiteY10" fmla="*/ 74383 h 75108"/>
                <a:gd name="connsiteX11" fmla="*/ 37021 w 75108"/>
                <a:gd name="connsiteY11" fmla="*/ 73896 h 75108"/>
                <a:gd name="connsiteX12" fmla="*/ 16506 w 75108"/>
                <a:gd name="connsiteY12" fmla="*/ 60806 h 75108"/>
                <a:gd name="connsiteX13" fmla="*/ 11212 w 75108"/>
                <a:gd name="connsiteY13" fmla="*/ 37029 h 75108"/>
                <a:gd name="connsiteX14" fmla="*/ 24317 w 75108"/>
                <a:gd name="connsiteY14" fmla="*/ 16499 h 75108"/>
                <a:gd name="connsiteX15" fmla="*/ 48094 w 75108"/>
                <a:gd name="connsiteY15" fmla="*/ 11220 h 75108"/>
                <a:gd name="connsiteX16" fmla="*/ 68624 w 75108"/>
                <a:gd name="connsiteY16" fmla="*/ 24310 h 75108"/>
                <a:gd name="connsiteX17" fmla="*/ 73889 w 75108"/>
                <a:gd name="connsiteY17" fmla="*/ 48088 h 75108"/>
                <a:gd name="connsiteX18" fmla="*/ 60798 w 75108"/>
                <a:gd name="connsiteY18" fmla="*/ 68617 h 75108"/>
                <a:gd name="connsiteX19" fmla="*/ 42629 w 75108"/>
                <a:gd name="connsiteY19" fmla="*/ 74383 h 75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108" h="75108">
                  <a:moveTo>
                    <a:pt x="42515" y="24167"/>
                  </a:moveTo>
                  <a:cubicBezTo>
                    <a:pt x="38781" y="24167"/>
                    <a:pt x="35133" y="25312"/>
                    <a:pt x="32014" y="27501"/>
                  </a:cubicBezTo>
                  <a:cubicBezTo>
                    <a:pt x="27979" y="30319"/>
                    <a:pt x="25304" y="34525"/>
                    <a:pt x="24446" y="39361"/>
                  </a:cubicBezTo>
                  <a:cubicBezTo>
                    <a:pt x="23602" y="44196"/>
                    <a:pt x="24675" y="49075"/>
                    <a:pt x="27493" y="53095"/>
                  </a:cubicBezTo>
                  <a:cubicBezTo>
                    <a:pt x="30311" y="57115"/>
                    <a:pt x="34518" y="59804"/>
                    <a:pt x="39353" y="60663"/>
                  </a:cubicBezTo>
                  <a:cubicBezTo>
                    <a:pt x="44189" y="61507"/>
                    <a:pt x="49081" y="60434"/>
                    <a:pt x="53102" y="57616"/>
                  </a:cubicBezTo>
                  <a:cubicBezTo>
                    <a:pt x="57122" y="54797"/>
                    <a:pt x="59811" y="50591"/>
                    <a:pt x="60670" y="45756"/>
                  </a:cubicBezTo>
                  <a:cubicBezTo>
                    <a:pt x="61514" y="40920"/>
                    <a:pt x="60426" y="36042"/>
                    <a:pt x="57622" y="32021"/>
                  </a:cubicBezTo>
                  <a:cubicBezTo>
                    <a:pt x="54790" y="27987"/>
                    <a:pt x="50584" y="25312"/>
                    <a:pt x="45762" y="24453"/>
                  </a:cubicBezTo>
                  <a:cubicBezTo>
                    <a:pt x="44661" y="24267"/>
                    <a:pt x="43588" y="24167"/>
                    <a:pt x="42515" y="24167"/>
                  </a:cubicBezTo>
                  <a:moveTo>
                    <a:pt x="42629" y="74383"/>
                  </a:moveTo>
                  <a:cubicBezTo>
                    <a:pt x="40769" y="74383"/>
                    <a:pt x="38895" y="74225"/>
                    <a:pt x="37021" y="73896"/>
                  </a:cubicBezTo>
                  <a:cubicBezTo>
                    <a:pt x="28652" y="72408"/>
                    <a:pt x="21356" y="67759"/>
                    <a:pt x="16506" y="60806"/>
                  </a:cubicBezTo>
                  <a:cubicBezTo>
                    <a:pt x="11627" y="53839"/>
                    <a:pt x="9753" y="45398"/>
                    <a:pt x="11212" y="37029"/>
                  </a:cubicBezTo>
                  <a:cubicBezTo>
                    <a:pt x="12700" y="28659"/>
                    <a:pt x="17350" y="21363"/>
                    <a:pt x="24317" y="16499"/>
                  </a:cubicBezTo>
                  <a:cubicBezTo>
                    <a:pt x="31270" y="11621"/>
                    <a:pt x="39711" y="9746"/>
                    <a:pt x="48094" y="11220"/>
                  </a:cubicBezTo>
                  <a:cubicBezTo>
                    <a:pt x="56464" y="12694"/>
                    <a:pt x="63745" y="17343"/>
                    <a:pt x="68624" y="24310"/>
                  </a:cubicBezTo>
                  <a:cubicBezTo>
                    <a:pt x="73488" y="31278"/>
                    <a:pt x="75362" y="39718"/>
                    <a:pt x="73889" y="48088"/>
                  </a:cubicBezTo>
                  <a:cubicBezTo>
                    <a:pt x="72415" y="56457"/>
                    <a:pt x="67766" y="63753"/>
                    <a:pt x="60798" y="68617"/>
                  </a:cubicBezTo>
                  <a:cubicBezTo>
                    <a:pt x="55391" y="72408"/>
                    <a:pt x="49096" y="74383"/>
                    <a:pt x="42629" y="74383"/>
                  </a:cubicBezTo>
                </a:path>
              </a:pathLst>
            </a:custGeom>
            <a:solidFill>
              <a:srgbClr val="A8189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52BBA99-1265-4625-88D6-C110E0EBF3D4}"/>
                </a:ext>
              </a:extLst>
            </p:cNvPr>
            <p:cNvSpPr/>
            <p:nvPr/>
          </p:nvSpPr>
          <p:spPr>
            <a:xfrm>
              <a:off x="3207530" y="1878379"/>
              <a:ext cx="160947" cy="107298"/>
            </a:xfrm>
            <a:custGeom>
              <a:avLst/>
              <a:gdLst>
                <a:gd name="connsiteX0" fmla="*/ 18589 w 160947"/>
                <a:gd name="connsiteY0" fmla="*/ 14478 h 107298"/>
                <a:gd name="connsiteX1" fmla="*/ 18947 w 160947"/>
                <a:gd name="connsiteY1" fmla="*/ 14550 h 107298"/>
                <a:gd name="connsiteX2" fmla="*/ 18589 w 160947"/>
                <a:gd name="connsiteY2" fmla="*/ 14478 h 107298"/>
                <a:gd name="connsiteX3" fmla="*/ 148162 w 160947"/>
                <a:gd name="connsiteY3" fmla="*/ 103850 h 107298"/>
                <a:gd name="connsiteX4" fmla="*/ 142583 w 160947"/>
                <a:gd name="connsiteY4" fmla="*/ 100889 h 107298"/>
                <a:gd name="connsiteX5" fmla="*/ 91022 w 160947"/>
                <a:gd name="connsiteY5" fmla="*/ 24378 h 107298"/>
                <a:gd name="connsiteX6" fmla="*/ 15914 w 160947"/>
                <a:gd name="connsiteY6" fmla="*/ 27640 h 107298"/>
                <a:gd name="connsiteX7" fmla="*/ 10907 w 160947"/>
                <a:gd name="connsiteY7" fmla="*/ 19586 h 107298"/>
                <a:gd name="connsiteX8" fmla="*/ 18489 w 160947"/>
                <a:gd name="connsiteY8" fmla="*/ 14464 h 107298"/>
                <a:gd name="connsiteX9" fmla="*/ 94041 w 160947"/>
                <a:gd name="connsiteY9" fmla="*/ 10744 h 107298"/>
                <a:gd name="connsiteX10" fmla="*/ 100021 w 160947"/>
                <a:gd name="connsiteY10" fmla="*/ 13691 h 107298"/>
                <a:gd name="connsiteX11" fmla="*/ 153713 w 160947"/>
                <a:gd name="connsiteY11" fmla="*/ 93378 h 107298"/>
                <a:gd name="connsiteX12" fmla="*/ 151896 w 160947"/>
                <a:gd name="connsiteY12" fmla="*/ 102706 h 107298"/>
                <a:gd name="connsiteX13" fmla="*/ 148162 w 160947"/>
                <a:gd name="connsiteY13" fmla="*/ 103850 h 107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947" h="107298">
                  <a:moveTo>
                    <a:pt x="18589" y="14478"/>
                  </a:moveTo>
                  <a:cubicBezTo>
                    <a:pt x="18718" y="14493"/>
                    <a:pt x="18847" y="14521"/>
                    <a:pt x="18947" y="14550"/>
                  </a:cubicBezTo>
                  <a:cubicBezTo>
                    <a:pt x="18875" y="14536"/>
                    <a:pt x="18747" y="14507"/>
                    <a:pt x="18589" y="14478"/>
                  </a:cubicBezTo>
                  <a:moveTo>
                    <a:pt x="148162" y="103850"/>
                  </a:moveTo>
                  <a:cubicBezTo>
                    <a:pt x="145988" y="103850"/>
                    <a:pt x="143870" y="102806"/>
                    <a:pt x="142583" y="100889"/>
                  </a:cubicBezTo>
                  <a:lnTo>
                    <a:pt x="91022" y="24378"/>
                  </a:lnTo>
                  <a:cubicBezTo>
                    <a:pt x="20363" y="28656"/>
                    <a:pt x="17030" y="27883"/>
                    <a:pt x="15914" y="27640"/>
                  </a:cubicBezTo>
                  <a:cubicBezTo>
                    <a:pt x="12323" y="26796"/>
                    <a:pt x="10063" y="23191"/>
                    <a:pt x="10907" y="19586"/>
                  </a:cubicBezTo>
                  <a:cubicBezTo>
                    <a:pt x="11708" y="16124"/>
                    <a:pt x="15013" y="13906"/>
                    <a:pt x="18489" y="14464"/>
                  </a:cubicBezTo>
                  <a:cubicBezTo>
                    <a:pt x="23596" y="14807"/>
                    <a:pt x="67403" y="12375"/>
                    <a:pt x="94041" y="10744"/>
                  </a:cubicBezTo>
                  <a:cubicBezTo>
                    <a:pt x="96416" y="10587"/>
                    <a:pt x="98705" y="11717"/>
                    <a:pt x="100021" y="13691"/>
                  </a:cubicBezTo>
                  <a:lnTo>
                    <a:pt x="153713" y="93378"/>
                  </a:lnTo>
                  <a:cubicBezTo>
                    <a:pt x="155787" y="96454"/>
                    <a:pt x="154972" y="100617"/>
                    <a:pt x="151896" y="102706"/>
                  </a:cubicBezTo>
                  <a:cubicBezTo>
                    <a:pt x="150752" y="103478"/>
                    <a:pt x="149435" y="103850"/>
                    <a:pt x="148162" y="103850"/>
                  </a:cubicBezTo>
                </a:path>
              </a:pathLst>
            </a:custGeom>
            <a:solidFill>
              <a:srgbClr val="A8189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8F19141-6D57-416C-8C0E-004E82E6F999}"/>
                </a:ext>
              </a:extLst>
            </p:cNvPr>
            <p:cNvSpPr/>
            <p:nvPr/>
          </p:nvSpPr>
          <p:spPr>
            <a:xfrm>
              <a:off x="2838405" y="1840085"/>
              <a:ext cx="547221" cy="515031"/>
            </a:xfrm>
            <a:custGeom>
              <a:avLst/>
              <a:gdLst>
                <a:gd name="connsiteX0" fmla="*/ 37093 w 547220"/>
                <a:gd name="connsiteY0" fmla="*/ 214521 h 515031"/>
                <a:gd name="connsiteX1" fmla="*/ 324365 w 547220"/>
                <a:gd name="connsiteY1" fmla="*/ 20898 h 515031"/>
                <a:gd name="connsiteX2" fmla="*/ 407500 w 547220"/>
                <a:gd name="connsiteY2" fmla="*/ 37093 h 515031"/>
                <a:gd name="connsiteX3" fmla="*/ 529061 w 547220"/>
                <a:gd name="connsiteY3" fmla="*/ 217454 h 515031"/>
                <a:gd name="connsiteX4" fmla="*/ 512866 w 547220"/>
                <a:gd name="connsiteY4" fmla="*/ 300588 h 515031"/>
                <a:gd name="connsiteX5" fmla="*/ 225594 w 547220"/>
                <a:gd name="connsiteY5" fmla="*/ 494211 h 515031"/>
                <a:gd name="connsiteX6" fmla="*/ 142445 w 547220"/>
                <a:gd name="connsiteY6" fmla="*/ 478016 h 515031"/>
                <a:gd name="connsiteX7" fmla="*/ 20898 w 547220"/>
                <a:gd name="connsiteY7" fmla="*/ 297655 h 515031"/>
                <a:gd name="connsiteX8" fmla="*/ 37093 w 547220"/>
                <a:gd name="connsiteY8" fmla="*/ 214521 h 51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7220" h="515031">
                  <a:moveTo>
                    <a:pt x="37093" y="214521"/>
                  </a:moveTo>
                  <a:lnTo>
                    <a:pt x="324365" y="20898"/>
                  </a:lnTo>
                  <a:cubicBezTo>
                    <a:pt x="351676" y="2486"/>
                    <a:pt x="389087" y="9782"/>
                    <a:pt x="407500" y="37093"/>
                  </a:cubicBezTo>
                  <a:lnTo>
                    <a:pt x="529061" y="217454"/>
                  </a:lnTo>
                  <a:cubicBezTo>
                    <a:pt x="547473" y="244765"/>
                    <a:pt x="540177" y="282176"/>
                    <a:pt x="512866" y="300588"/>
                  </a:cubicBezTo>
                  <a:lnTo>
                    <a:pt x="225594" y="494211"/>
                  </a:lnTo>
                  <a:cubicBezTo>
                    <a:pt x="198283" y="512609"/>
                    <a:pt x="160858" y="505327"/>
                    <a:pt x="142445" y="478016"/>
                  </a:cubicBezTo>
                  <a:lnTo>
                    <a:pt x="20898" y="297655"/>
                  </a:lnTo>
                  <a:cubicBezTo>
                    <a:pt x="2486" y="270344"/>
                    <a:pt x="9782" y="232933"/>
                    <a:pt x="37093" y="214521"/>
                  </a:cubicBezTo>
                </a:path>
              </a:pathLst>
            </a:custGeom>
            <a:solidFill>
              <a:srgbClr val="56C0E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6F44C4A-1AA9-4273-B894-7E6FBA0B505D}"/>
                </a:ext>
              </a:extLst>
            </p:cNvPr>
            <p:cNvSpPr/>
            <p:nvPr/>
          </p:nvSpPr>
          <p:spPr>
            <a:xfrm>
              <a:off x="3107319" y="1875861"/>
              <a:ext cx="139488" cy="182407"/>
            </a:xfrm>
            <a:custGeom>
              <a:avLst/>
              <a:gdLst>
                <a:gd name="connsiteX0" fmla="*/ 122878 w 139487"/>
                <a:gd name="connsiteY0" fmla="*/ 176584 h 182406"/>
                <a:gd name="connsiteX1" fmla="*/ 10730 w 139487"/>
                <a:gd name="connsiteY1" fmla="*/ 15336 h 182406"/>
                <a:gd name="connsiteX2" fmla="*/ 17354 w 139487"/>
                <a:gd name="connsiteY2" fmla="*/ 10730 h 182406"/>
                <a:gd name="connsiteX3" fmla="*/ 129501 w 139487"/>
                <a:gd name="connsiteY3" fmla="*/ 171977 h 18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487" h="182406">
                  <a:moveTo>
                    <a:pt x="122878" y="176584"/>
                  </a:moveTo>
                  <a:lnTo>
                    <a:pt x="10730" y="15336"/>
                  </a:lnTo>
                  <a:lnTo>
                    <a:pt x="17354" y="10730"/>
                  </a:lnTo>
                  <a:lnTo>
                    <a:pt x="129501" y="171977"/>
                  </a:lnTo>
                  <a:close/>
                </a:path>
              </a:pathLst>
            </a:custGeom>
            <a:solidFill>
              <a:srgbClr val="23509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27B95F2-1895-4BA4-BD49-D0415BDD5642}"/>
                </a:ext>
              </a:extLst>
            </p:cNvPr>
            <p:cNvSpPr/>
            <p:nvPr/>
          </p:nvSpPr>
          <p:spPr>
            <a:xfrm>
              <a:off x="3002582" y="1946449"/>
              <a:ext cx="139488" cy="182407"/>
            </a:xfrm>
            <a:custGeom>
              <a:avLst/>
              <a:gdLst>
                <a:gd name="connsiteX0" fmla="*/ 127398 w 139487"/>
                <a:gd name="connsiteY0" fmla="*/ 181891 h 182406"/>
                <a:gd name="connsiteX1" fmla="*/ 10730 w 139487"/>
                <a:gd name="connsiteY1" fmla="*/ 15351 h 182406"/>
                <a:gd name="connsiteX2" fmla="*/ 17339 w 139487"/>
                <a:gd name="connsiteY2" fmla="*/ 10730 h 182406"/>
                <a:gd name="connsiteX3" fmla="*/ 133994 w 139487"/>
                <a:gd name="connsiteY3" fmla="*/ 177270 h 18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487" h="182406">
                  <a:moveTo>
                    <a:pt x="127398" y="181891"/>
                  </a:moveTo>
                  <a:lnTo>
                    <a:pt x="10730" y="15351"/>
                  </a:lnTo>
                  <a:lnTo>
                    <a:pt x="17339" y="10730"/>
                  </a:lnTo>
                  <a:lnTo>
                    <a:pt x="133994" y="177270"/>
                  </a:lnTo>
                  <a:close/>
                </a:path>
              </a:pathLst>
            </a:custGeom>
            <a:solidFill>
              <a:srgbClr val="23509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DB69F33-1E70-4D49-A677-AE5D45A8B803}"/>
                </a:ext>
              </a:extLst>
            </p:cNvPr>
            <p:cNvSpPr/>
            <p:nvPr/>
          </p:nvSpPr>
          <p:spPr>
            <a:xfrm>
              <a:off x="2896643" y="2017852"/>
              <a:ext cx="128758" cy="182407"/>
            </a:xfrm>
            <a:custGeom>
              <a:avLst/>
              <a:gdLst>
                <a:gd name="connsiteX0" fmla="*/ 120603 w 128757"/>
                <a:gd name="connsiteY0" fmla="*/ 173322 h 182406"/>
                <a:gd name="connsiteX1" fmla="*/ 10730 w 128757"/>
                <a:gd name="connsiteY1" fmla="*/ 15336 h 182406"/>
                <a:gd name="connsiteX2" fmla="*/ 17339 w 128757"/>
                <a:gd name="connsiteY2" fmla="*/ 10730 h 182406"/>
                <a:gd name="connsiteX3" fmla="*/ 127227 w 128757"/>
                <a:gd name="connsiteY3" fmla="*/ 168715 h 18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757" h="182406">
                  <a:moveTo>
                    <a:pt x="120603" y="173322"/>
                  </a:moveTo>
                  <a:lnTo>
                    <a:pt x="10730" y="15336"/>
                  </a:lnTo>
                  <a:lnTo>
                    <a:pt x="17339" y="10730"/>
                  </a:lnTo>
                  <a:lnTo>
                    <a:pt x="127227" y="168715"/>
                  </a:lnTo>
                  <a:close/>
                </a:path>
              </a:pathLst>
            </a:custGeom>
            <a:solidFill>
              <a:srgbClr val="23509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CF4A178-51A0-49A1-8D94-C3E7303D1FC7}"/>
                </a:ext>
              </a:extLst>
            </p:cNvPr>
            <p:cNvSpPr/>
            <p:nvPr/>
          </p:nvSpPr>
          <p:spPr>
            <a:xfrm>
              <a:off x="2873924" y="1911327"/>
              <a:ext cx="504301" cy="439923"/>
            </a:xfrm>
            <a:custGeom>
              <a:avLst/>
              <a:gdLst>
                <a:gd name="connsiteX0" fmla="*/ 402224 w 504301"/>
                <a:gd name="connsiteY0" fmla="*/ 10730 h 439922"/>
                <a:gd name="connsiteX1" fmla="*/ 493985 w 504301"/>
                <a:gd name="connsiteY1" fmla="*/ 146869 h 439922"/>
                <a:gd name="connsiteX2" fmla="*/ 478005 w 504301"/>
                <a:gd name="connsiteY2" fmla="*/ 228902 h 439922"/>
                <a:gd name="connsiteX3" fmla="*/ 189417 w 504301"/>
                <a:gd name="connsiteY3" fmla="*/ 423398 h 439922"/>
                <a:gd name="connsiteX4" fmla="*/ 107384 w 504301"/>
                <a:gd name="connsiteY4" fmla="*/ 407432 h 439922"/>
                <a:gd name="connsiteX5" fmla="*/ 10730 w 504301"/>
                <a:gd name="connsiteY5" fmla="*/ 264024 h 439922"/>
                <a:gd name="connsiteX6" fmla="*/ 231535 w 504301"/>
                <a:gd name="connsiteY6" fmla="*/ 161591 h 439922"/>
                <a:gd name="connsiteX7" fmla="*/ 402224 w 504301"/>
                <a:gd name="connsiteY7" fmla="*/ 10730 h 43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4301" h="439922">
                  <a:moveTo>
                    <a:pt x="402224" y="10730"/>
                  </a:moveTo>
                  <a:lnTo>
                    <a:pt x="493985" y="146869"/>
                  </a:lnTo>
                  <a:cubicBezTo>
                    <a:pt x="512154" y="173823"/>
                    <a:pt x="504958" y="210733"/>
                    <a:pt x="478005" y="228902"/>
                  </a:cubicBezTo>
                  <a:lnTo>
                    <a:pt x="189417" y="423398"/>
                  </a:lnTo>
                  <a:cubicBezTo>
                    <a:pt x="162463" y="441567"/>
                    <a:pt x="125539" y="434385"/>
                    <a:pt x="107384" y="407432"/>
                  </a:cubicBezTo>
                  <a:lnTo>
                    <a:pt x="10730" y="264024"/>
                  </a:lnTo>
                  <a:cubicBezTo>
                    <a:pt x="43019" y="257629"/>
                    <a:pt x="121833" y="235526"/>
                    <a:pt x="231535" y="161591"/>
                  </a:cubicBezTo>
                  <a:cubicBezTo>
                    <a:pt x="337287" y="90331"/>
                    <a:pt x="384355" y="35466"/>
                    <a:pt x="402224" y="10730"/>
                  </a:cubicBezTo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5038071-7E0B-4C86-B6EB-89C821CA3D83}"/>
                </a:ext>
              </a:extLst>
            </p:cNvPr>
            <p:cNvSpPr/>
            <p:nvPr/>
          </p:nvSpPr>
          <p:spPr>
            <a:xfrm>
              <a:off x="3056187" y="2107700"/>
              <a:ext cx="268245" cy="214596"/>
            </a:xfrm>
            <a:custGeom>
              <a:avLst/>
              <a:gdLst>
                <a:gd name="connsiteX0" fmla="*/ 247973 w 268245"/>
                <a:gd name="connsiteY0" fmla="*/ 33173 h 214596"/>
                <a:gd name="connsiteX1" fmla="*/ 261006 w 268245"/>
                <a:gd name="connsiteY1" fmla="*/ 55949 h 214596"/>
                <a:gd name="connsiteX2" fmla="*/ 32919 w 268245"/>
                <a:gd name="connsiteY2" fmla="*/ 209671 h 214596"/>
                <a:gd name="connsiteX3" fmla="*/ 16624 w 268245"/>
                <a:gd name="connsiteY3" fmla="*/ 181244 h 214596"/>
                <a:gd name="connsiteX4" fmla="*/ 30401 w 268245"/>
                <a:gd name="connsiteY4" fmla="*/ 122116 h 214596"/>
                <a:gd name="connsiteX5" fmla="*/ 184353 w 268245"/>
                <a:gd name="connsiteY5" fmla="*/ 18352 h 214596"/>
                <a:gd name="connsiteX6" fmla="*/ 247973 w 268245"/>
                <a:gd name="connsiteY6" fmla="*/ 33173 h 214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245" h="214596">
                  <a:moveTo>
                    <a:pt x="247973" y="33173"/>
                  </a:moveTo>
                  <a:lnTo>
                    <a:pt x="261006" y="55949"/>
                  </a:lnTo>
                  <a:lnTo>
                    <a:pt x="32919" y="209671"/>
                  </a:lnTo>
                  <a:lnTo>
                    <a:pt x="16624" y="181244"/>
                  </a:lnTo>
                  <a:cubicBezTo>
                    <a:pt x="5022" y="160972"/>
                    <a:pt x="11031" y="135163"/>
                    <a:pt x="30401" y="122116"/>
                  </a:cubicBezTo>
                  <a:lnTo>
                    <a:pt x="184353" y="18352"/>
                  </a:lnTo>
                  <a:cubicBezTo>
                    <a:pt x="205841" y="3874"/>
                    <a:pt x="235097" y="10683"/>
                    <a:pt x="247973" y="33173"/>
                  </a:cubicBezTo>
                </a:path>
              </a:pathLst>
            </a:custGeom>
            <a:solidFill>
              <a:srgbClr val="56C0E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02F5088-9A66-4F64-B39E-E45C6AD3768E}"/>
                </a:ext>
              </a:extLst>
            </p:cNvPr>
            <p:cNvSpPr/>
            <p:nvPr/>
          </p:nvSpPr>
          <p:spPr>
            <a:xfrm>
              <a:off x="1102491" y="1650196"/>
              <a:ext cx="761817" cy="708168"/>
            </a:xfrm>
            <a:custGeom>
              <a:avLst/>
              <a:gdLst>
                <a:gd name="connsiteX0" fmla="*/ 41047 w 761817"/>
                <a:gd name="connsiteY0" fmla="*/ 55906 h 708167"/>
                <a:gd name="connsiteX1" fmla="*/ 46226 w 761817"/>
                <a:gd name="connsiteY1" fmla="*/ 50126 h 708167"/>
                <a:gd name="connsiteX2" fmla="*/ 214384 w 761817"/>
                <a:gd name="connsiteY2" fmla="*/ 41042 h 708167"/>
                <a:gd name="connsiteX3" fmla="*/ 715451 w 761817"/>
                <a:gd name="connsiteY3" fmla="*/ 490763 h 708167"/>
                <a:gd name="connsiteX4" fmla="*/ 724521 w 761817"/>
                <a:gd name="connsiteY4" fmla="*/ 658920 h 708167"/>
                <a:gd name="connsiteX5" fmla="*/ 719342 w 761817"/>
                <a:gd name="connsiteY5" fmla="*/ 664686 h 708167"/>
                <a:gd name="connsiteX6" fmla="*/ 551185 w 761817"/>
                <a:gd name="connsiteY6" fmla="*/ 673770 h 708167"/>
                <a:gd name="connsiteX7" fmla="*/ 50132 w 761817"/>
                <a:gd name="connsiteY7" fmla="*/ 224063 h 708167"/>
                <a:gd name="connsiteX8" fmla="*/ 41047 w 761817"/>
                <a:gd name="connsiteY8" fmla="*/ 55906 h 70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1817" h="708167">
                  <a:moveTo>
                    <a:pt x="41047" y="55906"/>
                  </a:moveTo>
                  <a:lnTo>
                    <a:pt x="46226" y="50126"/>
                  </a:lnTo>
                  <a:cubicBezTo>
                    <a:pt x="89975" y="1384"/>
                    <a:pt x="165642" y="-2693"/>
                    <a:pt x="214384" y="41042"/>
                  </a:cubicBezTo>
                  <a:lnTo>
                    <a:pt x="715451" y="490763"/>
                  </a:lnTo>
                  <a:cubicBezTo>
                    <a:pt x="764192" y="534498"/>
                    <a:pt x="768270" y="610178"/>
                    <a:pt x="724521" y="658920"/>
                  </a:cubicBezTo>
                  <a:lnTo>
                    <a:pt x="719342" y="664686"/>
                  </a:lnTo>
                  <a:cubicBezTo>
                    <a:pt x="675593" y="713428"/>
                    <a:pt x="599926" y="717519"/>
                    <a:pt x="551185" y="673770"/>
                  </a:cubicBezTo>
                  <a:lnTo>
                    <a:pt x="50132" y="224063"/>
                  </a:lnTo>
                  <a:cubicBezTo>
                    <a:pt x="1390" y="180314"/>
                    <a:pt x="-2702" y="104648"/>
                    <a:pt x="41047" y="55906"/>
                  </a:cubicBezTo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43B5209-C089-43B1-9463-98100A89F3DD}"/>
                </a:ext>
              </a:extLst>
            </p:cNvPr>
            <p:cNvSpPr/>
            <p:nvPr/>
          </p:nvSpPr>
          <p:spPr>
            <a:xfrm>
              <a:off x="1189147" y="1791997"/>
              <a:ext cx="160947" cy="171677"/>
            </a:xfrm>
            <a:custGeom>
              <a:avLst/>
              <a:gdLst>
                <a:gd name="connsiteX0" fmla="*/ 116268 w 160947"/>
                <a:gd name="connsiteY0" fmla="*/ 10730 h 171677"/>
                <a:gd name="connsiteX1" fmla="*/ 10730 w 160947"/>
                <a:gd name="connsiteY1" fmla="*/ 134652 h 171677"/>
                <a:gd name="connsiteX2" fmla="*/ 51117 w 160947"/>
                <a:gd name="connsiteY2" fmla="*/ 168458 h 171677"/>
                <a:gd name="connsiteX3" fmla="*/ 158186 w 160947"/>
                <a:gd name="connsiteY3" fmla="*/ 45366 h 17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947" h="171677">
                  <a:moveTo>
                    <a:pt x="116268" y="10730"/>
                  </a:moveTo>
                  <a:lnTo>
                    <a:pt x="10730" y="134652"/>
                  </a:lnTo>
                  <a:lnTo>
                    <a:pt x="51117" y="168458"/>
                  </a:lnTo>
                  <a:lnTo>
                    <a:pt x="158186" y="45366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D17B5B1-D388-4149-A97B-1F8058E4BB77}"/>
                </a:ext>
              </a:extLst>
            </p:cNvPr>
            <p:cNvSpPr/>
            <p:nvPr/>
          </p:nvSpPr>
          <p:spPr>
            <a:xfrm>
              <a:off x="1237874" y="1832513"/>
              <a:ext cx="160947" cy="171677"/>
            </a:xfrm>
            <a:custGeom>
              <a:avLst/>
              <a:gdLst>
                <a:gd name="connsiteX0" fmla="*/ 116268 w 160947"/>
                <a:gd name="connsiteY0" fmla="*/ 10730 h 171677"/>
                <a:gd name="connsiteX1" fmla="*/ 10730 w 160947"/>
                <a:gd name="connsiteY1" fmla="*/ 134652 h 171677"/>
                <a:gd name="connsiteX2" fmla="*/ 51102 w 160947"/>
                <a:gd name="connsiteY2" fmla="*/ 168458 h 171677"/>
                <a:gd name="connsiteX3" fmla="*/ 158171 w 160947"/>
                <a:gd name="connsiteY3" fmla="*/ 45366 h 17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947" h="171677">
                  <a:moveTo>
                    <a:pt x="116268" y="10730"/>
                  </a:moveTo>
                  <a:lnTo>
                    <a:pt x="10730" y="134652"/>
                  </a:lnTo>
                  <a:lnTo>
                    <a:pt x="51102" y="168458"/>
                  </a:lnTo>
                  <a:lnTo>
                    <a:pt x="158171" y="45366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1D031A-EEFD-42CD-9061-562C30BFB6E6}"/>
                </a:ext>
              </a:extLst>
            </p:cNvPr>
            <p:cNvSpPr/>
            <p:nvPr/>
          </p:nvSpPr>
          <p:spPr>
            <a:xfrm>
              <a:off x="1286602" y="1873057"/>
              <a:ext cx="160947" cy="171677"/>
            </a:xfrm>
            <a:custGeom>
              <a:avLst/>
              <a:gdLst>
                <a:gd name="connsiteX0" fmla="*/ 116268 w 160947"/>
                <a:gd name="connsiteY0" fmla="*/ 10730 h 171677"/>
                <a:gd name="connsiteX1" fmla="*/ 10730 w 160947"/>
                <a:gd name="connsiteY1" fmla="*/ 134652 h 171677"/>
                <a:gd name="connsiteX2" fmla="*/ 51117 w 160947"/>
                <a:gd name="connsiteY2" fmla="*/ 168458 h 171677"/>
                <a:gd name="connsiteX3" fmla="*/ 158186 w 160947"/>
                <a:gd name="connsiteY3" fmla="*/ 45366 h 17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947" h="171677">
                  <a:moveTo>
                    <a:pt x="116268" y="10730"/>
                  </a:moveTo>
                  <a:lnTo>
                    <a:pt x="10730" y="134652"/>
                  </a:lnTo>
                  <a:lnTo>
                    <a:pt x="51117" y="168458"/>
                  </a:lnTo>
                  <a:lnTo>
                    <a:pt x="158186" y="45366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DC7A233-B741-47E3-AC0A-92185CE53103}"/>
                </a:ext>
              </a:extLst>
            </p:cNvPr>
            <p:cNvSpPr/>
            <p:nvPr/>
          </p:nvSpPr>
          <p:spPr>
            <a:xfrm>
              <a:off x="1335330" y="1913573"/>
              <a:ext cx="160947" cy="171677"/>
            </a:xfrm>
            <a:custGeom>
              <a:avLst/>
              <a:gdLst>
                <a:gd name="connsiteX0" fmla="*/ 116268 w 160947"/>
                <a:gd name="connsiteY0" fmla="*/ 10730 h 171677"/>
                <a:gd name="connsiteX1" fmla="*/ 10730 w 160947"/>
                <a:gd name="connsiteY1" fmla="*/ 134652 h 171677"/>
                <a:gd name="connsiteX2" fmla="*/ 51102 w 160947"/>
                <a:gd name="connsiteY2" fmla="*/ 168458 h 171677"/>
                <a:gd name="connsiteX3" fmla="*/ 158171 w 160947"/>
                <a:gd name="connsiteY3" fmla="*/ 45366 h 17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947" h="171677">
                  <a:moveTo>
                    <a:pt x="116268" y="10730"/>
                  </a:moveTo>
                  <a:lnTo>
                    <a:pt x="10730" y="134652"/>
                  </a:lnTo>
                  <a:lnTo>
                    <a:pt x="51102" y="168458"/>
                  </a:lnTo>
                  <a:lnTo>
                    <a:pt x="158171" y="45366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C0FB13A-9B53-4EF2-9308-350BC8C296BD}"/>
                </a:ext>
              </a:extLst>
            </p:cNvPr>
            <p:cNvSpPr/>
            <p:nvPr/>
          </p:nvSpPr>
          <p:spPr>
            <a:xfrm>
              <a:off x="1384043" y="1954117"/>
              <a:ext cx="160947" cy="171677"/>
            </a:xfrm>
            <a:custGeom>
              <a:avLst/>
              <a:gdLst>
                <a:gd name="connsiteX0" fmla="*/ 116268 w 160947"/>
                <a:gd name="connsiteY0" fmla="*/ 10730 h 171677"/>
                <a:gd name="connsiteX1" fmla="*/ 10730 w 160947"/>
                <a:gd name="connsiteY1" fmla="*/ 134652 h 171677"/>
                <a:gd name="connsiteX2" fmla="*/ 51102 w 160947"/>
                <a:gd name="connsiteY2" fmla="*/ 168458 h 171677"/>
                <a:gd name="connsiteX3" fmla="*/ 158171 w 160947"/>
                <a:gd name="connsiteY3" fmla="*/ 45366 h 17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947" h="171677">
                  <a:moveTo>
                    <a:pt x="116268" y="10730"/>
                  </a:moveTo>
                  <a:lnTo>
                    <a:pt x="10730" y="134652"/>
                  </a:lnTo>
                  <a:lnTo>
                    <a:pt x="51102" y="168458"/>
                  </a:lnTo>
                  <a:lnTo>
                    <a:pt x="158171" y="45366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DC5FC3D-C335-4E6D-A56A-3074034F3B43}"/>
                </a:ext>
              </a:extLst>
            </p:cNvPr>
            <p:cNvSpPr/>
            <p:nvPr/>
          </p:nvSpPr>
          <p:spPr>
            <a:xfrm>
              <a:off x="1090916" y="1431176"/>
              <a:ext cx="665249" cy="901305"/>
            </a:xfrm>
            <a:custGeom>
              <a:avLst/>
              <a:gdLst>
                <a:gd name="connsiteX0" fmla="*/ 550900 w 665248"/>
                <a:gd name="connsiteY0" fmla="*/ 893634 h 901304"/>
                <a:gd name="connsiteX1" fmla="*/ 55612 w 665248"/>
                <a:gd name="connsiteY1" fmla="*/ 449106 h 901304"/>
                <a:gd name="connsiteX2" fmla="*/ 42551 w 665248"/>
                <a:gd name="connsiteY2" fmla="*/ 259632 h 901304"/>
                <a:gd name="connsiteX3" fmla="*/ 44783 w 665248"/>
                <a:gd name="connsiteY3" fmla="*/ 257000 h 901304"/>
                <a:gd name="connsiteX4" fmla="*/ 45240 w 665248"/>
                <a:gd name="connsiteY4" fmla="*/ 256471 h 901304"/>
                <a:gd name="connsiteX5" fmla="*/ 45741 w 665248"/>
                <a:gd name="connsiteY5" fmla="*/ 255941 h 901304"/>
                <a:gd name="connsiteX6" fmla="*/ 98617 w 665248"/>
                <a:gd name="connsiteY6" fmla="*/ 219660 h 901304"/>
                <a:gd name="connsiteX7" fmla="*/ 649714 w 665248"/>
                <a:gd name="connsiteY7" fmla="*/ 10730 h 901304"/>
                <a:gd name="connsiteX8" fmla="*/ 659228 w 665248"/>
                <a:gd name="connsiteY8" fmla="*/ 35852 h 901304"/>
                <a:gd name="connsiteX9" fmla="*/ 108131 w 665248"/>
                <a:gd name="connsiteY9" fmla="*/ 244782 h 901304"/>
                <a:gd name="connsiteX10" fmla="*/ 65641 w 665248"/>
                <a:gd name="connsiteY10" fmla="*/ 273982 h 901304"/>
                <a:gd name="connsiteX11" fmla="*/ 64969 w 665248"/>
                <a:gd name="connsiteY11" fmla="*/ 274726 h 901304"/>
                <a:gd name="connsiteX12" fmla="*/ 63138 w 665248"/>
                <a:gd name="connsiteY12" fmla="*/ 276886 h 901304"/>
                <a:gd name="connsiteX13" fmla="*/ 73567 w 665248"/>
                <a:gd name="connsiteY13" fmla="*/ 429120 h 901304"/>
                <a:gd name="connsiteX14" fmla="*/ 568854 w 665248"/>
                <a:gd name="connsiteY14" fmla="*/ 873648 h 901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5248" h="901304">
                  <a:moveTo>
                    <a:pt x="550900" y="893634"/>
                  </a:moveTo>
                  <a:lnTo>
                    <a:pt x="55612" y="449106"/>
                  </a:lnTo>
                  <a:cubicBezTo>
                    <a:pt x="1320" y="400379"/>
                    <a:pt x="-4546" y="315384"/>
                    <a:pt x="42551" y="259632"/>
                  </a:cubicBezTo>
                  <a:cubicBezTo>
                    <a:pt x="43237" y="258803"/>
                    <a:pt x="43996" y="257901"/>
                    <a:pt x="44783" y="257000"/>
                  </a:cubicBezTo>
                  <a:cubicBezTo>
                    <a:pt x="44883" y="256886"/>
                    <a:pt x="45054" y="256685"/>
                    <a:pt x="45240" y="256471"/>
                  </a:cubicBezTo>
                  <a:cubicBezTo>
                    <a:pt x="45383" y="256313"/>
                    <a:pt x="45569" y="256127"/>
                    <a:pt x="45741" y="255941"/>
                  </a:cubicBezTo>
                  <a:cubicBezTo>
                    <a:pt x="60062" y="239918"/>
                    <a:pt x="78403" y="227328"/>
                    <a:pt x="98617" y="219660"/>
                  </a:cubicBezTo>
                  <a:lnTo>
                    <a:pt x="649714" y="10730"/>
                  </a:lnTo>
                  <a:lnTo>
                    <a:pt x="659228" y="35852"/>
                  </a:lnTo>
                  <a:lnTo>
                    <a:pt x="108131" y="244782"/>
                  </a:lnTo>
                  <a:cubicBezTo>
                    <a:pt x="91693" y="251006"/>
                    <a:pt x="77401" y="260834"/>
                    <a:pt x="65641" y="273982"/>
                  </a:cubicBezTo>
                  <a:lnTo>
                    <a:pt x="64969" y="274726"/>
                  </a:lnTo>
                  <a:cubicBezTo>
                    <a:pt x="64339" y="275441"/>
                    <a:pt x="63739" y="276156"/>
                    <a:pt x="63138" y="276886"/>
                  </a:cubicBezTo>
                  <a:cubicBezTo>
                    <a:pt x="25254" y="321736"/>
                    <a:pt x="29961" y="389992"/>
                    <a:pt x="73567" y="429120"/>
                  </a:cubicBezTo>
                  <a:lnTo>
                    <a:pt x="568854" y="873648"/>
                  </a:lnTo>
                  <a:close/>
                </a:path>
              </a:pathLst>
            </a:custGeom>
            <a:solidFill>
              <a:srgbClr val="2B358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DBD7172-64DE-4154-BBFC-8651F38D09BE}"/>
                </a:ext>
              </a:extLst>
            </p:cNvPr>
            <p:cNvSpPr/>
            <p:nvPr/>
          </p:nvSpPr>
          <p:spPr>
            <a:xfrm>
              <a:off x="1701559" y="1998310"/>
              <a:ext cx="268245" cy="171677"/>
            </a:xfrm>
            <a:custGeom>
              <a:avLst/>
              <a:gdLst>
                <a:gd name="connsiteX0" fmla="*/ 12318 w 268245"/>
                <a:gd name="connsiteY0" fmla="*/ 60787 h 171677"/>
                <a:gd name="connsiteX1" fmla="*/ 12318 w 268245"/>
                <a:gd name="connsiteY1" fmla="*/ 60787 h 171677"/>
                <a:gd name="connsiteX2" fmla="*/ 95252 w 268245"/>
                <a:gd name="connsiteY2" fmla="*/ 12646 h 171677"/>
                <a:gd name="connsiteX3" fmla="*/ 211162 w 268245"/>
                <a:gd name="connsiteY3" fmla="*/ 39514 h 171677"/>
                <a:gd name="connsiteX4" fmla="*/ 264468 w 268245"/>
                <a:gd name="connsiteY4" fmla="*/ 119229 h 171677"/>
                <a:gd name="connsiteX5" fmla="*/ 181534 w 268245"/>
                <a:gd name="connsiteY5" fmla="*/ 167370 h 171677"/>
                <a:gd name="connsiteX6" fmla="*/ 65624 w 268245"/>
                <a:gd name="connsiteY6" fmla="*/ 140502 h 171677"/>
                <a:gd name="connsiteX7" fmla="*/ 12318 w 268245"/>
                <a:gd name="connsiteY7" fmla="*/ 60787 h 17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8245" h="171677">
                  <a:moveTo>
                    <a:pt x="12318" y="60787"/>
                  </a:moveTo>
                  <a:lnTo>
                    <a:pt x="12318" y="60787"/>
                  </a:lnTo>
                  <a:cubicBezTo>
                    <a:pt x="20458" y="25622"/>
                    <a:pt x="57784" y="3962"/>
                    <a:pt x="95252" y="12646"/>
                  </a:cubicBezTo>
                  <a:lnTo>
                    <a:pt x="211162" y="39514"/>
                  </a:lnTo>
                  <a:cubicBezTo>
                    <a:pt x="248645" y="48198"/>
                    <a:pt x="272623" y="84064"/>
                    <a:pt x="264468" y="119229"/>
                  </a:cubicBezTo>
                  <a:cubicBezTo>
                    <a:pt x="256328" y="154380"/>
                    <a:pt x="219002" y="176054"/>
                    <a:pt x="181534" y="167370"/>
                  </a:cubicBezTo>
                  <a:lnTo>
                    <a:pt x="65624" y="140502"/>
                  </a:lnTo>
                  <a:cubicBezTo>
                    <a:pt x="28141" y="131818"/>
                    <a:pt x="4178" y="95952"/>
                    <a:pt x="12318" y="60787"/>
                  </a:cubicBezTo>
                </a:path>
              </a:pathLst>
            </a:custGeom>
            <a:solidFill>
              <a:srgbClr val="3684B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BD728E1-649B-410A-8BBC-020D85B9587A}"/>
                </a:ext>
              </a:extLst>
            </p:cNvPr>
            <p:cNvSpPr/>
            <p:nvPr/>
          </p:nvSpPr>
          <p:spPr>
            <a:xfrm>
              <a:off x="1701545" y="1998310"/>
              <a:ext cx="203867" cy="171677"/>
            </a:xfrm>
            <a:custGeom>
              <a:avLst/>
              <a:gdLst>
                <a:gd name="connsiteX0" fmla="*/ 193794 w 203866"/>
                <a:gd name="connsiteY0" fmla="*/ 35479 h 171677"/>
                <a:gd name="connsiteX1" fmla="*/ 95251 w 203866"/>
                <a:gd name="connsiteY1" fmla="*/ 12646 h 171677"/>
                <a:gd name="connsiteX2" fmla="*/ 12317 w 203866"/>
                <a:gd name="connsiteY2" fmla="*/ 60787 h 171677"/>
                <a:gd name="connsiteX3" fmla="*/ 65623 w 203866"/>
                <a:gd name="connsiteY3" fmla="*/ 140502 h 171677"/>
                <a:gd name="connsiteX4" fmla="*/ 181548 w 203866"/>
                <a:gd name="connsiteY4" fmla="*/ 167370 h 171677"/>
                <a:gd name="connsiteX5" fmla="*/ 192750 w 203866"/>
                <a:gd name="connsiteY5" fmla="*/ 169058 h 171677"/>
                <a:gd name="connsiteX6" fmla="*/ 193794 w 203866"/>
                <a:gd name="connsiteY6" fmla="*/ 35479 h 17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3866" h="171677">
                  <a:moveTo>
                    <a:pt x="193794" y="35479"/>
                  </a:moveTo>
                  <a:lnTo>
                    <a:pt x="95251" y="12646"/>
                  </a:lnTo>
                  <a:cubicBezTo>
                    <a:pt x="57783" y="3962"/>
                    <a:pt x="20472" y="25622"/>
                    <a:pt x="12317" y="60787"/>
                  </a:cubicBezTo>
                  <a:cubicBezTo>
                    <a:pt x="4177" y="95938"/>
                    <a:pt x="28155" y="131818"/>
                    <a:pt x="65623" y="140502"/>
                  </a:cubicBezTo>
                  <a:lnTo>
                    <a:pt x="181548" y="167370"/>
                  </a:lnTo>
                  <a:cubicBezTo>
                    <a:pt x="185282" y="168228"/>
                    <a:pt x="189030" y="168786"/>
                    <a:pt x="192750" y="169058"/>
                  </a:cubicBezTo>
                  <a:cubicBezTo>
                    <a:pt x="207099" y="123278"/>
                    <a:pt x="199001" y="63548"/>
                    <a:pt x="193794" y="35479"/>
                  </a:cubicBezTo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C6AA2B3-EAD8-4514-89A8-2E4DD29C1A9C}"/>
                </a:ext>
              </a:extLst>
            </p:cNvPr>
            <p:cNvSpPr/>
            <p:nvPr/>
          </p:nvSpPr>
          <p:spPr>
            <a:xfrm>
              <a:off x="1519470" y="1995949"/>
              <a:ext cx="493572" cy="515031"/>
            </a:xfrm>
            <a:custGeom>
              <a:avLst/>
              <a:gdLst>
                <a:gd name="connsiteX0" fmla="*/ 478016 w 493571"/>
                <a:gd name="connsiteY0" fmla="*/ 240733 h 515031"/>
                <a:gd name="connsiteX1" fmla="*/ 292276 w 493571"/>
                <a:gd name="connsiteY1" fmla="*/ 482397 h 515031"/>
                <a:gd name="connsiteX2" fmla="*/ 213033 w 493571"/>
                <a:gd name="connsiteY2" fmla="*/ 494328 h 515031"/>
                <a:gd name="connsiteX3" fmla="*/ 31914 w 493571"/>
                <a:gd name="connsiteY3" fmla="*/ 355142 h 515031"/>
                <a:gd name="connsiteX4" fmla="*/ 23059 w 493571"/>
                <a:gd name="connsiteY4" fmla="*/ 275484 h 515031"/>
                <a:gd name="connsiteX5" fmla="*/ 208827 w 493571"/>
                <a:gd name="connsiteY5" fmla="*/ 33820 h 515031"/>
                <a:gd name="connsiteX6" fmla="*/ 288056 w 493571"/>
                <a:gd name="connsiteY6" fmla="*/ 21889 h 515031"/>
                <a:gd name="connsiteX7" fmla="*/ 469161 w 493571"/>
                <a:gd name="connsiteY7" fmla="*/ 161090 h 515031"/>
                <a:gd name="connsiteX8" fmla="*/ 478016 w 493571"/>
                <a:gd name="connsiteY8" fmla="*/ 240733 h 51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571" h="515031">
                  <a:moveTo>
                    <a:pt x="478016" y="240733"/>
                  </a:moveTo>
                  <a:lnTo>
                    <a:pt x="292276" y="482397"/>
                  </a:lnTo>
                  <a:cubicBezTo>
                    <a:pt x="272834" y="507691"/>
                    <a:pt x="237354" y="513027"/>
                    <a:pt x="213033" y="494328"/>
                  </a:cubicBezTo>
                  <a:lnTo>
                    <a:pt x="31914" y="355142"/>
                  </a:lnTo>
                  <a:cubicBezTo>
                    <a:pt x="7594" y="336429"/>
                    <a:pt x="3631" y="300777"/>
                    <a:pt x="23059" y="275484"/>
                  </a:cubicBezTo>
                  <a:lnTo>
                    <a:pt x="208827" y="33820"/>
                  </a:lnTo>
                  <a:cubicBezTo>
                    <a:pt x="228255" y="8541"/>
                    <a:pt x="263721" y="3190"/>
                    <a:pt x="288056" y="21889"/>
                  </a:cubicBezTo>
                  <a:lnTo>
                    <a:pt x="469161" y="161090"/>
                  </a:lnTo>
                  <a:cubicBezTo>
                    <a:pt x="493481" y="179788"/>
                    <a:pt x="497444" y="215454"/>
                    <a:pt x="478016" y="240733"/>
                  </a:cubicBezTo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AED0D6D-82DD-48A0-ADE5-441189718208}"/>
                </a:ext>
              </a:extLst>
            </p:cNvPr>
            <p:cNvSpPr/>
            <p:nvPr/>
          </p:nvSpPr>
          <p:spPr>
            <a:xfrm>
              <a:off x="1638893" y="2111773"/>
              <a:ext cx="246786" cy="278975"/>
            </a:xfrm>
            <a:custGeom>
              <a:avLst/>
              <a:gdLst>
                <a:gd name="connsiteX0" fmla="*/ 13952 w 246785"/>
                <a:gd name="connsiteY0" fmla="*/ 199904 h 278975"/>
                <a:gd name="connsiteX1" fmla="*/ 155643 w 246785"/>
                <a:gd name="connsiteY1" fmla="*/ 16725 h 278975"/>
                <a:gd name="connsiteX2" fmla="*/ 177245 w 246785"/>
                <a:gd name="connsiteY2" fmla="*/ 13921 h 278975"/>
                <a:gd name="connsiteX3" fmla="*/ 240608 w 246785"/>
                <a:gd name="connsiteY3" fmla="*/ 62620 h 278975"/>
                <a:gd name="connsiteX4" fmla="*/ 243398 w 246785"/>
                <a:gd name="connsiteY4" fmla="*/ 84294 h 278975"/>
                <a:gd name="connsiteX5" fmla="*/ 101722 w 246785"/>
                <a:gd name="connsiteY5" fmla="*/ 267473 h 278975"/>
                <a:gd name="connsiteX6" fmla="*/ 80105 w 246785"/>
                <a:gd name="connsiteY6" fmla="*/ 270277 h 278975"/>
                <a:gd name="connsiteX7" fmla="*/ 16756 w 246785"/>
                <a:gd name="connsiteY7" fmla="*/ 221578 h 278975"/>
                <a:gd name="connsiteX8" fmla="*/ 13952 w 246785"/>
                <a:gd name="connsiteY8" fmla="*/ 199904 h 27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6785" h="278975">
                  <a:moveTo>
                    <a:pt x="13952" y="199904"/>
                  </a:moveTo>
                  <a:lnTo>
                    <a:pt x="155643" y="16725"/>
                  </a:lnTo>
                  <a:cubicBezTo>
                    <a:pt x="160850" y="10001"/>
                    <a:pt x="170507" y="8742"/>
                    <a:pt x="177245" y="13921"/>
                  </a:cubicBezTo>
                  <a:lnTo>
                    <a:pt x="240608" y="62620"/>
                  </a:lnTo>
                  <a:cubicBezTo>
                    <a:pt x="247361" y="67827"/>
                    <a:pt x="248620" y="77541"/>
                    <a:pt x="243398" y="84294"/>
                  </a:cubicBezTo>
                  <a:lnTo>
                    <a:pt x="101722" y="267473"/>
                  </a:lnTo>
                  <a:cubicBezTo>
                    <a:pt x="96514" y="274211"/>
                    <a:pt x="86857" y="275456"/>
                    <a:pt x="80105" y="270277"/>
                  </a:cubicBezTo>
                  <a:lnTo>
                    <a:pt x="16756" y="221578"/>
                  </a:lnTo>
                  <a:cubicBezTo>
                    <a:pt x="9989" y="216370"/>
                    <a:pt x="8730" y="206656"/>
                    <a:pt x="13952" y="199904"/>
                  </a:cubicBezTo>
                </a:path>
              </a:pathLst>
            </a:custGeom>
            <a:solidFill>
              <a:srgbClr val="56C0E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CC2AB4A-D01B-4D5B-81C3-39FFBF728C01}"/>
                </a:ext>
              </a:extLst>
            </p:cNvPr>
            <p:cNvSpPr/>
            <p:nvPr/>
          </p:nvSpPr>
          <p:spPr>
            <a:xfrm>
              <a:off x="1407019" y="1921356"/>
              <a:ext cx="386273" cy="439923"/>
            </a:xfrm>
            <a:custGeom>
              <a:avLst/>
              <a:gdLst>
                <a:gd name="connsiteX0" fmla="*/ 385385 w 386273"/>
                <a:gd name="connsiteY0" fmla="*/ 28026 h 439922"/>
                <a:gd name="connsiteX1" fmla="*/ 178200 w 386273"/>
                <a:gd name="connsiteY1" fmla="*/ 10730 h 439922"/>
                <a:gd name="connsiteX2" fmla="*/ 10730 w 386273"/>
                <a:gd name="connsiteY2" fmla="*/ 202350 h 439922"/>
                <a:gd name="connsiteX3" fmla="*/ 68542 w 386273"/>
                <a:gd name="connsiteY3" fmla="*/ 438205 h 43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273" h="439922">
                  <a:moveTo>
                    <a:pt x="385385" y="28026"/>
                  </a:moveTo>
                  <a:lnTo>
                    <a:pt x="178200" y="10730"/>
                  </a:lnTo>
                  <a:lnTo>
                    <a:pt x="10730" y="202350"/>
                  </a:lnTo>
                  <a:lnTo>
                    <a:pt x="68542" y="438205"/>
                  </a:lnTo>
                  <a:close/>
                </a:path>
              </a:pathLst>
            </a:custGeom>
            <a:solidFill>
              <a:srgbClr val="D3D2D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1E1B9C7-CBA8-4FC5-BF16-86744CE63E27}"/>
                </a:ext>
              </a:extLst>
            </p:cNvPr>
            <p:cNvSpPr/>
            <p:nvPr/>
          </p:nvSpPr>
          <p:spPr>
            <a:xfrm>
              <a:off x="1407019" y="2080386"/>
              <a:ext cx="139488" cy="289705"/>
            </a:xfrm>
            <a:custGeom>
              <a:avLst/>
              <a:gdLst>
                <a:gd name="connsiteX0" fmla="*/ 10730 w 139487"/>
                <a:gd name="connsiteY0" fmla="*/ 43320 h 289705"/>
                <a:gd name="connsiteX1" fmla="*/ 68542 w 139487"/>
                <a:gd name="connsiteY1" fmla="*/ 279175 h 289705"/>
                <a:gd name="connsiteX2" fmla="*/ 129730 w 139487"/>
                <a:gd name="connsiteY2" fmla="*/ 200161 h 289705"/>
                <a:gd name="connsiteX3" fmla="*/ 39200 w 139487"/>
                <a:gd name="connsiteY3" fmla="*/ 10730 h 289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487" h="289705">
                  <a:moveTo>
                    <a:pt x="10730" y="43320"/>
                  </a:moveTo>
                  <a:lnTo>
                    <a:pt x="68542" y="279175"/>
                  </a:lnTo>
                  <a:lnTo>
                    <a:pt x="129730" y="200161"/>
                  </a:lnTo>
                  <a:lnTo>
                    <a:pt x="39200" y="10730"/>
                  </a:lnTo>
                  <a:close/>
                </a:path>
              </a:pathLst>
            </a:custGeom>
            <a:solidFill>
              <a:srgbClr val="A7A5A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977E709-9722-4D33-82DC-B355659375CC}"/>
                </a:ext>
              </a:extLst>
            </p:cNvPr>
            <p:cNvSpPr/>
            <p:nvPr/>
          </p:nvSpPr>
          <p:spPr>
            <a:xfrm>
              <a:off x="2762492" y="3709783"/>
              <a:ext cx="922764" cy="1244659"/>
            </a:xfrm>
            <a:custGeom>
              <a:avLst/>
              <a:gdLst>
                <a:gd name="connsiteX0" fmla="*/ 10730 w 922764"/>
                <a:gd name="connsiteY0" fmla="*/ 117670 h 1244658"/>
                <a:gd name="connsiteX1" fmla="*/ 338632 w 922764"/>
                <a:gd name="connsiteY1" fmla="*/ 941146 h 1244658"/>
                <a:gd name="connsiteX2" fmla="*/ 408934 w 922764"/>
                <a:gd name="connsiteY2" fmla="*/ 1227860 h 1244658"/>
                <a:gd name="connsiteX3" fmla="*/ 432468 w 922764"/>
                <a:gd name="connsiteY3" fmla="*/ 1243053 h 1244658"/>
                <a:gd name="connsiteX4" fmla="*/ 896023 w 922764"/>
                <a:gd name="connsiteY4" fmla="*/ 1243053 h 1244658"/>
                <a:gd name="connsiteX5" fmla="*/ 915823 w 922764"/>
                <a:gd name="connsiteY5" fmla="*/ 1200649 h 1244658"/>
                <a:gd name="connsiteX6" fmla="*/ 698610 w 922764"/>
                <a:gd name="connsiteY6" fmla="*/ 907926 h 1244658"/>
                <a:gd name="connsiteX7" fmla="*/ 310878 w 922764"/>
                <a:gd name="connsiteY7" fmla="*/ 10730 h 1244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764" h="1244658">
                  <a:moveTo>
                    <a:pt x="10730" y="117670"/>
                  </a:moveTo>
                  <a:lnTo>
                    <a:pt x="338632" y="941146"/>
                  </a:lnTo>
                  <a:lnTo>
                    <a:pt x="408934" y="1227860"/>
                  </a:lnTo>
                  <a:cubicBezTo>
                    <a:pt x="413111" y="1237102"/>
                    <a:pt x="422325" y="1243053"/>
                    <a:pt x="432468" y="1243053"/>
                  </a:cubicBezTo>
                  <a:lnTo>
                    <a:pt x="896023" y="1243053"/>
                  </a:lnTo>
                  <a:cubicBezTo>
                    <a:pt x="917941" y="1243053"/>
                    <a:pt x="929901" y="1217459"/>
                    <a:pt x="915823" y="1200649"/>
                  </a:cubicBezTo>
                  <a:lnTo>
                    <a:pt x="698610" y="907926"/>
                  </a:lnTo>
                  <a:lnTo>
                    <a:pt x="310878" y="10730"/>
                  </a:lnTo>
                  <a:close/>
                </a:path>
              </a:pathLst>
            </a:custGeom>
            <a:solidFill>
              <a:srgbClr val="161F3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5F95701-1E95-471F-81BF-A439EEBEC1A7}"/>
                </a:ext>
              </a:extLst>
            </p:cNvPr>
            <p:cNvSpPr/>
            <p:nvPr/>
          </p:nvSpPr>
          <p:spPr>
            <a:xfrm>
              <a:off x="2402543" y="1329752"/>
              <a:ext cx="439923" cy="354084"/>
            </a:xfrm>
            <a:custGeom>
              <a:avLst/>
              <a:gdLst>
                <a:gd name="connsiteX0" fmla="*/ 58570 w 439922"/>
                <a:gd name="connsiteY0" fmla="*/ 12538 h 354083"/>
                <a:gd name="connsiteX1" fmla="*/ 436331 w 439922"/>
                <a:gd name="connsiteY1" fmla="*/ 81996 h 354083"/>
                <a:gd name="connsiteX2" fmla="*/ 164838 w 439922"/>
                <a:gd name="connsiteY2" fmla="*/ 347394 h 354083"/>
                <a:gd name="connsiteX3" fmla="*/ 10730 w 439922"/>
                <a:gd name="connsiteY3" fmla="*/ 110437 h 354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922" h="354083">
                  <a:moveTo>
                    <a:pt x="58570" y="12538"/>
                  </a:moveTo>
                  <a:cubicBezTo>
                    <a:pt x="58570" y="12538"/>
                    <a:pt x="301321" y="-6947"/>
                    <a:pt x="436331" y="81996"/>
                  </a:cubicBezTo>
                  <a:lnTo>
                    <a:pt x="164838" y="347394"/>
                  </a:lnTo>
                  <a:lnTo>
                    <a:pt x="10730" y="110437"/>
                  </a:lnTo>
                  <a:close/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0152CCB-DAE3-4C41-9FD6-116987209497}"/>
                </a:ext>
              </a:extLst>
            </p:cNvPr>
            <p:cNvSpPr/>
            <p:nvPr/>
          </p:nvSpPr>
          <p:spPr>
            <a:xfrm>
              <a:off x="1657009" y="1329752"/>
              <a:ext cx="439923" cy="354084"/>
            </a:xfrm>
            <a:custGeom>
              <a:avLst/>
              <a:gdLst>
                <a:gd name="connsiteX0" fmla="*/ 10730 w 439922"/>
                <a:gd name="connsiteY0" fmla="*/ 81996 h 354083"/>
                <a:gd name="connsiteX1" fmla="*/ 282236 w 439922"/>
                <a:gd name="connsiteY1" fmla="*/ 347394 h 354083"/>
                <a:gd name="connsiteX2" fmla="*/ 436331 w 439922"/>
                <a:gd name="connsiteY2" fmla="*/ 110437 h 354083"/>
                <a:gd name="connsiteX3" fmla="*/ 388476 w 439922"/>
                <a:gd name="connsiteY3" fmla="*/ 12538 h 354083"/>
                <a:gd name="connsiteX4" fmla="*/ 10730 w 439922"/>
                <a:gd name="connsiteY4" fmla="*/ 81996 h 354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9922" h="354083">
                  <a:moveTo>
                    <a:pt x="10730" y="81996"/>
                  </a:moveTo>
                  <a:lnTo>
                    <a:pt x="282236" y="347394"/>
                  </a:lnTo>
                  <a:lnTo>
                    <a:pt x="436331" y="110437"/>
                  </a:lnTo>
                  <a:lnTo>
                    <a:pt x="388476" y="12538"/>
                  </a:lnTo>
                  <a:cubicBezTo>
                    <a:pt x="388476" y="12538"/>
                    <a:pt x="145753" y="-6947"/>
                    <a:pt x="10730" y="81996"/>
                  </a:cubicBezTo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3F583B2-74D9-4381-84D2-A430FB9EFCF9}"/>
                </a:ext>
              </a:extLst>
            </p:cNvPr>
            <p:cNvSpPr/>
            <p:nvPr/>
          </p:nvSpPr>
          <p:spPr>
            <a:xfrm>
              <a:off x="2431742" y="1352974"/>
              <a:ext cx="397003" cy="85839"/>
            </a:xfrm>
            <a:custGeom>
              <a:avLst/>
              <a:gdLst>
                <a:gd name="connsiteX0" fmla="*/ 383583 w 397003"/>
                <a:gd name="connsiteY0" fmla="*/ 81807 h 85838"/>
                <a:gd name="connsiteX1" fmla="*/ 12175 w 397003"/>
                <a:gd name="connsiteY1" fmla="*/ 28573 h 85838"/>
                <a:gd name="connsiteX2" fmla="*/ 10730 w 397003"/>
                <a:gd name="connsiteY2" fmla="*/ 17929 h 85838"/>
                <a:gd name="connsiteX3" fmla="*/ 291035 w 397003"/>
                <a:gd name="connsiteY3" fmla="*/ 33266 h 85838"/>
                <a:gd name="connsiteX4" fmla="*/ 391652 w 397003"/>
                <a:gd name="connsiteY4" fmla="*/ 73910 h 85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7003" h="85838">
                  <a:moveTo>
                    <a:pt x="383583" y="81807"/>
                  </a:moveTo>
                  <a:cubicBezTo>
                    <a:pt x="382238" y="80949"/>
                    <a:pt x="247472" y="-3144"/>
                    <a:pt x="12175" y="28573"/>
                  </a:cubicBezTo>
                  <a:lnTo>
                    <a:pt x="10730" y="17929"/>
                  </a:lnTo>
                  <a:cubicBezTo>
                    <a:pt x="135782" y="1077"/>
                    <a:pt x="232178" y="16971"/>
                    <a:pt x="291035" y="33266"/>
                  </a:cubicBezTo>
                  <a:cubicBezTo>
                    <a:pt x="355070" y="51006"/>
                    <a:pt x="390250" y="73009"/>
                    <a:pt x="391652" y="73910"/>
                  </a:cubicBez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6D91480-826E-4FAB-964A-4DE84488B31C}"/>
                </a:ext>
              </a:extLst>
            </p:cNvPr>
            <p:cNvSpPr/>
            <p:nvPr/>
          </p:nvSpPr>
          <p:spPr>
            <a:xfrm>
              <a:off x="1672560" y="1352974"/>
              <a:ext cx="397003" cy="85839"/>
            </a:xfrm>
            <a:custGeom>
              <a:avLst/>
              <a:gdLst>
                <a:gd name="connsiteX0" fmla="*/ 18756 w 397003"/>
                <a:gd name="connsiteY0" fmla="*/ 81822 h 85838"/>
                <a:gd name="connsiteX1" fmla="*/ 10730 w 397003"/>
                <a:gd name="connsiteY1" fmla="*/ 73982 h 85838"/>
                <a:gd name="connsiteX2" fmla="*/ 111289 w 397003"/>
                <a:gd name="connsiteY2" fmla="*/ 33266 h 85838"/>
                <a:gd name="connsiteX3" fmla="*/ 391580 w 397003"/>
                <a:gd name="connsiteY3" fmla="*/ 17929 h 85838"/>
                <a:gd name="connsiteX4" fmla="*/ 390149 w 397003"/>
                <a:gd name="connsiteY4" fmla="*/ 28573 h 85838"/>
                <a:gd name="connsiteX5" fmla="*/ 18756 w 397003"/>
                <a:gd name="connsiteY5" fmla="*/ 81822 h 85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03" h="85838">
                  <a:moveTo>
                    <a:pt x="18756" y="81822"/>
                  </a:moveTo>
                  <a:lnTo>
                    <a:pt x="10730" y="73982"/>
                  </a:lnTo>
                  <a:cubicBezTo>
                    <a:pt x="12146" y="73081"/>
                    <a:pt x="47254" y="51006"/>
                    <a:pt x="111289" y="33266"/>
                  </a:cubicBezTo>
                  <a:cubicBezTo>
                    <a:pt x="170146" y="16971"/>
                    <a:pt x="266542" y="1077"/>
                    <a:pt x="391580" y="17929"/>
                  </a:cubicBezTo>
                  <a:lnTo>
                    <a:pt x="390149" y="28573"/>
                  </a:lnTo>
                  <a:cubicBezTo>
                    <a:pt x="154867" y="-3144"/>
                    <a:pt x="20100" y="80963"/>
                    <a:pt x="18756" y="81822"/>
                  </a:cubicBezTo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A86DCB1-E0EF-40BB-A325-B7068BD2C964}"/>
                </a:ext>
              </a:extLst>
            </p:cNvPr>
            <p:cNvSpPr/>
            <p:nvPr/>
          </p:nvSpPr>
          <p:spPr>
            <a:xfrm>
              <a:off x="1870066" y="1329758"/>
              <a:ext cx="761817" cy="858385"/>
            </a:xfrm>
            <a:custGeom>
              <a:avLst/>
              <a:gdLst>
                <a:gd name="connsiteX0" fmla="*/ 327939 w 761817"/>
                <a:gd name="connsiteY0" fmla="*/ 10730 h 858385"/>
                <a:gd name="connsiteX1" fmla="*/ 229525 w 761817"/>
                <a:gd name="connsiteY1" fmla="*/ 10730 h 858385"/>
                <a:gd name="connsiteX2" fmla="*/ 38077 w 761817"/>
                <a:gd name="connsiteY2" fmla="*/ 204438 h 858385"/>
                <a:gd name="connsiteX3" fmla="*/ 29779 w 761817"/>
                <a:gd name="connsiteY3" fmla="*/ 337159 h 858385"/>
                <a:gd name="connsiteX4" fmla="*/ 383247 w 761817"/>
                <a:gd name="connsiteY4" fmla="*/ 848612 h 858385"/>
                <a:gd name="connsiteX5" fmla="*/ 736715 w 761817"/>
                <a:gd name="connsiteY5" fmla="*/ 337159 h 858385"/>
                <a:gd name="connsiteX6" fmla="*/ 728417 w 761817"/>
                <a:gd name="connsiteY6" fmla="*/ 204438 h 858385"/>
                <a:gd name="connsiteX7" fmla="*/ 536969 w 761817"/>
                <a:gd name="connsiteY7" fmla="*/ 10730 h 858385"/>
                <a:gd name="connsiteX8" fmla="*/ 327939 w 761817"/>
                <a:gd name="connsiteY8" fmla="*/ 10730 h 858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1817" h="858385">
                  <a:moveTo>
                    <a:pt x="327939" y="10730"/>
                  </a:moveTo>
                  <a:lnTo>
                    <a:pt x="229525" y="10730"/>
                  </a:lnTo>
                  <a:lnTo>
                    <a:pt x="38077" y="204438"/>
                  </a:lnTo>
                  <a:cubicBezTo>
                    <a:pt x="4986" y="241449"/>
                    <a:pt x="1567" y="296314"/>
                    <a:pt x="29779" y="337159"/>
                  </a:cubicBezTo>
                  <a:lnTo>
                    <a:pt x="383247" y="848612"/>
                  </a:lnTo>
                  <a:lnTo>
                    <a:pt x="736715" y="337159"/>
                  </a:lnTo>
                  <a:cubicBezTo>
                    <a:pt x="764942" y="296314"/>
                    <a:pt x="761522" y="241449"/>
                    <a:pt x="728417" y="204438"/>
                  </a:cubicBezTo>
                  <a:lnTo>
                    <a:pt x="536969" y="10730"/>
                  </a:lnTo>
                  <a:lnTo>
                    <a:pt x="327939" y="10730"/>
                  </a:lnTo>
                </a:path>
              </a:pathLst>
            </a:custGeom>
            <a:solidFill>
              <a:srgbClr val="4072C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1635B85-A9AE-480A-AD05-47A0F030E835}"/>
                </a:ext>
              </a:extLst>
            </p:cNvPr>
            <p:cNvSpPr/>
            <p:nvPr/>
          </p:nvSpPr>
          <p:spPr>
            <a:xfrm>
              <a:off x="1951205" y="1699864"/>
              <a:ext cx="600870" cy="976413"/>
            </a:xfrm>
            <a:custGeom>
              <a:avLst/>
              <a:gdLst>
                <a:gd name="connsiteX0" fmla="*/ 500709 w 600869"/>
                <a:gd name="connsiteY0" fmla="*/ 799412 h 976413"/>
                <a:gd name="connsiteX1" fmla="*/ 593486 w 600869"/>
                <a:gd name="connsiteY1" fmla="*/ 56882 h 976413"/>
                <a:gd name="connsiteX2" fmla="*/ 306214 w 600869"/>
                <a:gd name="connsiteY2" fmla="*/ 10730 h 976413"/>
                <a:gd name="connsiteX3" fmla="*/ 10730 w 600869"/>
                <a:gd name="connsiteY3" fmla="*/ 56882 h 976413"/>
                <a:gd name="connsiteX4" fmla="*/ 53177 w 600869"/>
                <a:gd name="connsiteY4" fmla="*/ 341279 h 976413"/>
                <a:gd name="connsiteX5" fmla="*/ 100502 w 600869"/>
                <a:gd name="connsiteY5" fmla="*/ 797624 h 976413"/>
                <a:gd name="connsiteX6" fmla="*/ 300735 w 600869"/>
                <a:gd name="connsiteY6" fmla="*/ 974208 h 976413"/>
                <a:gd name="connsiteX7" fmla="*/ 500709 w 600869"/>
                <a:gd name="connsiteY7" fmla="*/ 799412 h 97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0869" h="976413">
                  <a:moveTo>
                    <a:pt x="500709" y="799412"/>
                  </a:moveTo>
                  <a:lnTo>
                    <a:pt x="593486" y="56882"/>
                  </a:lnTo>
                  <a:cubicBezTo>
                    <a:pt x="593486" y="56882"/>
                    <a:pt x="470051" y="10730"/>
                    <a:pt x="306214" y="10730"/>
                  </a:cubicBezTo>
                  <a:cubicBezTo>
                    <a:pt x="142377" y="10730"/>
                    <a:pt x="10730" y="56882"/>
                    <a:pt x="10730" y="56882"/>
                  </a:cubicBezTo>
                  <a:lnTo>
                    <a:pt x="53177" y="341279"/>
                  </a:lnTo>
                  <a:lnTo>
                    <a:pt x="100502" y="797624"/>
                  </a:lnTo>
                  <a:cubicBezTo>
                    <a:pt x="114380" y="897568"/>
                    <a:pt x="199846" y="974208"/>
                    <a:pt x="300735" y="974208"/>
                  </a:cubicBezTo>
                  <a:cubicBezTo>
                    <a:pt x="400951" y="974208"/>
                    <a:pt x="486060" y="898556"/>
                    <a:pt x="500709" y="799412"/>
                  </a:cubicBezTo>
                </a:path>
              </a:pathLst>
            </a:custGeom>
            <a:solidFill>
              <a:srgbClr val="396BB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E2A12FC-FC35-41C6-92EC-9ABE8D014CB9}"/>
                </a:ext>
              </a:extLst>
            </p:cNvPr>
            <p:cNvSpPr/>
            <p:nvPr/>
          </p:nvSpPr>
          <p:spPr>
            <a:xfrm>
              <a:off x="2235888" y="1357355"/>
              <a:ext cx="32189" cy="858385"/>
            </a:xfrm>
            <a:custGeom>
              <a:avLst/>
              <a:gdLst>
                <a:gd name="connsiteX0" fmla="*/ 24163 w 32189"/>
                <a:gd name="connsiteY0" fmla="*/ 851831 h 858385"/>
                <a:gd name="connsiteX1" fmla="*/ 10730 w 32189"/>
                <a:gd name="connsiteY1" fmla="*/ 851831 h 858385"/>
                <a:gd name="connsiteX2" fmla="*/ 10730 w 32189"/>
                <a:gd name="connsiteY2" fmla="*/ 10730 h 858385"/>
                <a:gd name="connsiteX3" fmla="*/ 24163 w 32189"/>
                <a:gd name="connsiteY3" fmla="*/ 10730 h 858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89" h="858385">
                  <a:moveTo>
                    <a:pt x="24163" y="851831"/>
                  </a:moveTo>
                  <a:lnTo>
                    <a:pt x="10730" y="851831"/>
                  </a:lnTo>
                  <a:lnTo>
                    <a:pt x="10730" y="10730"/>
                  </a:lnTo>
                  <a:lnTo>
                    <a:pt x="24163" y="10730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E367A8E-46F3-4CCD-9C12-ED479FFF5952}"/>
                </a:ext>
              </a:extLst>
            </p:cNvPr>
            <p:cNvSpPr/>
            <p:nvPr/>
          </p:nvSpPr>
          <p:spPr>
            <a:xfrm>
              <a:off x="2506393" y="1394895"/>
              <a:ext cx="257516" cy="568680"/>
            </a:xfrm>
            <a:custGeom>
              <a:avLst/>
              <a:gdLst>
                <a:gd name="connsiteX0" fmla="*/ 115281 w 257515"/>
                <a:gd name="connsiteY0" fmla="*/ 10730 h 568680"/>
                <a:gd name="connsiteX1" fmla="*/ 186126 w 257515"/>
                <a:gd name="connsiteY1" fmla="*/ 42476 h 568680"/>
                <a:gd name="connsiteX2" fmla="*/ 121604 w 257515"/>
                <a:gd name="connsiteY2" fmla="*/ 161319 h 568680"/>
                <a:gd name="connsiteX3" fmla="*/ 249661 w 257515"/>
                <a:gd name="connsiteY3" fmla="*/ 160432 h 568680"/>
                <a:gd name="connsiteX4" fmla="*/ 61646 w 257515"/>
                <a:gd name="connsiteY4" fmla="*/ 567062 h 568680"/>
                <a:gd name="connsiteX5" fmla="*/ 10730 w 257515"/>
                <a:gd name="connsiteY5" fmla="*/ 200161 h 56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515" h="568680">
                  <a:moveTo>
                    <a:pt x="115281" y="10730"/>
                  </a:moveTo>
                  <a:lnTo>
                    <a:pt x="186126" y="42476"/>
                  </a:lnTo>
                  <a:lnTo>
                    <a:pt x="121604" y="161319"/>
                  </a:lnTo>
                  <a:lnTo>
                    <a:pt x="249661" y="160432"/>
                  </a:lnTo>
                  <a:lnTo>
                    <a:pt x="61646" y="567062"/>
                  </a:lnTo>
                  <a:lnTo>
                    <a:pt x="10730" y="200161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F041D157-F66A-4797-BE18-2AE092F0B2CB}"/>
                </a:ext>
              </a:extLst>
            </p:cNvPr>
            <p:cNvSpPr/>
            <p:nvPr/>
          </p:nvSpPr>
          <p:spPr>
            <a:xfrm>
              <a:off x="1740057" y="1394637"/>
              <a:ext cx="257516" cy="568680"/>
            </a:xfrm>
            <a:custGeom>
              <a:avLst/>
              <a:gdLst>
                <a:gd name="connsiteX0" fmla="*/ 145682 w 257515"/>
                <a:gd name="connsiteY0" fmla="*/ 10730 h 568680"/>
                <a:gd name="connsiteX1" fmla="*/ 74279 w 257515"/>
                <a:gd name="connsiteY1" fmla="*/ 42719 h 568680"/>
                <a:gd name="connsiteX2" fmla="*/ 138786 w 257515"/>
                <a:gd name="connsiteY2" fmla="*/ 161576 h 568680"/>
                <a:gd name="connsiteX3" fmla="*/ 10730 w 257515"/>
                <a:gd name="connsiteY3" fmla="*/ 160689 h 568680"/>
                <a:gd name="connsiteX4" fmla="*/ 195769 w 257515"/>
                <a:gd name="connsiteY4" fmla="*/ 567306 h 568680"/>
                <a:gd name="connsiteX5" fmla="*/ 249661 w 257515"/>
                <a:gd name="connsiteY5" fmla="*/ 200418 h 56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515" h="568680">
                  <a:moveTo>
                    <a:pt x="145682" y="10730"/>
                  </a:moveTo>
                  <a:lnTo>
                    <a:pt x="74279" y="42719"/>
                  </a:lnTo>
                  <a:lnTo>
                    <a:pt x="138786" y="161576"/>
                  </a:lnTo>
                  <a:lnTo>
                    <a:pt x="10730" y="160689"/>
                  </a:lnTo>
                  <a:lnTo>
                    <a:pt x="195769" y="567306"/>
                  </a:lnTo>
                  <a:lnTo>
                    <a:pt x="249661" y="200418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799664D-8D60-4493-873E-32F8E62C71F0}"/>
                </a:ext>
              </a:extLst>
            </p:cNvPr>
            <p:cNvSpPr/>
            <p:nvPr/>
          </p:nvSpPr>
          <p:spPr>
            <a:xfrm>
              <a:off x="1733920" y="1379330"/>
              <a:ext cx="246786" cy="633059"/>
            </a:xfrm>
            <a:custGeom>
              <a:avLst/>
              <a:gdLst>
                <a:gd name="connsiteX0" fmla="*/ 220190 w 246785"/>
                <a:gd name="connsiteY0" fmla="*/ 625690 h 633059"/>
                <a:gd name="connsiteX1" fmla="*/ 10730 w 246785"/>
                <a:gd name="connsiteY1" fmla="*/ 162420 h 633059"/>
                <a:gd name="connsiteX2" fmla="*/ 136454 w 246785"/>
                <a:gd name="connsiteY2" fmla="*/ 163307 h 633059"/>
                <a:gd name="connsiteX3" fmla="*/ 80087 w 246785"/>
                <a:gd name="connsiteY3" fmla="*/ 58485 h 633059"/>
                <a:gd name="connsiteX4" fmla="*/ 183651 w 246785"/>
                <a:gd name="connsiteY4" fmla="*/ 10730 h 633059"/>
                <a:gd name="connsiteX5" fmla="*/ 194896 w 246785"/>
                <a:gd name="connsiteY5" fmla="*/ 35122 h 633059"/>
                <a:gd name="connsiteX6" fmla="*/ 117284 w 246785"/>
                <a:gd name="connsiteY6" fmla="*/ 70917 h 633059"/>
                <a:gd name="connsiteX7" fmla="*/ 181577 w 246785"/>
                <a:gd name="connsiteY7" fmla="*/ 190475 h 633059"/>
                <a:gd name="connsiteX8" fmla="*/ 52490 w 246785"/>
                <a:gd name="connsiteY8" fmla="*/ 189588 h 633059"/>
                <a:gd name="connsiteX9" fmla="*/ 244668 w 246785"/>
                <a:gd name="connsiteY9" fmla="*/ 614617 h 633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785" h="633059">
                  <a:moveTo>
                    <a:pt x="220190" y="625690"/>
                  </a:moveTo>
                  <a:lnTo>
                    <a:pt x="10730" y="162420"/>
                  </a:lnTo>
                  <a:lnTo>
                    <a:pt x="136454" y="163307"/>
                  </a:lnTo>
                  <a:lnTo>
                    <a:pt x="80087" y="58485"/>
                  </a:lnTo>
                  <a:lnTo>
                    <a:pt x="183651" y="10730"/>
                  </a:lnTo>
                  <a:lnTo>
                    <a:pt x="194896" y="35122"/>
                  </a:lnTo>
                  <a:lnTo>
                    <a:pt x="117284" y="70917"/>
                  </a:lnTo>
                  <a:lnTo>
                    <a:pt x="181577" y="190475"/>
                  </a:lnTo>
                  <a:lnTo>
                    <a:pt x="52490" y="189588"/>
                  </a:lnTo>
                  <a:lnTo>
                    <a:pt x="244668" y="614617"/>
                  </a:lnTo>
                  <a:close/>
                </a:path>
              </a:pathLst>
            </a:custGeom>
            <a:solidFill>
              <a:srgbClr val="2B358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BC4492A-A215-4BD3-8A40-E72BE0A26B69}"/>
                </a:ext>
              </a:extLst>
            </p:cNvPr>
            <p:cNvSpPr/>
            <p:nvPr/>
          </p:nvSpPr>
          <p:spPr>
            <a:xfrm>
              <a:off x="2243227" y="819964"/>
              <a:ext cx="504301" cy="794006"/>
            </a:xfrm>
            <a:custGeom>
              <a:avLst/>
              <a:gdLst>
                <a:gd name="connsiteX0" fmla="*/ 460809 w 504301"/>
                <a:gd name="connsiteY0" fmla="*/ 156154 h 794006"/>
                <a:gd name="connsiteX1" fmla="*/ 456932 w 504301"/>
                <a:gd name="connsiteY1" fmla="*/ 149487 h 794006"/>
                <a:gd name="connsiteX2" fmla="*/ 132663 w 504301"/>
                <a:gd name="connsiteY2" fmla="*/ 10730 h 794006"/>
                <a:gd name="connsiteX3" fmla="*/ 10730 w 504301"/>
                <a:gd name="connsiteY3" fmla="*/ 10730 h 794006"/>
                <a:gd name="connsiteX4" fmla="*/ 10730 w 504301"/>
                <a:gd name="connsiteY4" fmla="*/ 502712 h 794006"/>
                <a:gd name="connsiteX5" fmla="*/ 120903 w 504301"/>
                <a:gd name="connsiteY5" fmla="*/ 522898 h 794006"/>
                <a:gd name="connsiteX6" fmla="*/ 275012 w 504301"/>
                <a:gd name="connsiteY6" fmla="*/ 783861 h 794006"/>
                <a:gd name="connsiteX7" fmla="*/ 450851 w 504301"/>
                <a:gd name="connsiteY7" fmla="*/ 477848 h 794006"/>
                <a:gd name="connsiteX8" fmla="*/ 460809 w 504301"/>
                <a:gd name="connsiteY8" fmla="*/ 156154 h 794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301" h="794006">
                  <a:moveTo>
                    <a:pt x="460809" y="156154"/>
                  </a:moveTo>
                  <a:cubicBezTo>
                    <a:pt x="459550" y="153922"/>
                    <a:pt x="458248" y="151691"/>
                    <a:pt x="456932" y="149487"/>
                  </a:cubicBezTo>
                  <a:cubicBezTo>
                    <a:pt x="392095" y="40616"/>
                    <a:pt x="267758" y="10730"/>
                    <a:pt x="132663" y="10730"/>
                  </a:cubicBezTo>
                  <a:lnTo>
                    <a:pt x="10730" y="10730"/>
                  </a:lnTo>
                  <a:lnTo>
                    <a:pt x="10730" y="502712"/>
                  </a:lnTo>
                  <a:lnTo>
                    <a:pt x="120903" y="522898"/>
                  </a:lnTo>
                  <a:lnTo>
                    <a:pt x="275012" y="783861"/>
                  </a:lnTo>
                  <a:lnTo>
                    <a:pt x="450851" y="477848"/>
                  </a:lnTo>
                  <a:cubicBezTo>
                    <a:pt x="513027" y="379019"/>
                    <a:pt x="518006" y="257486"/>
                    <a:pt x="460809" y="156154"/>
                  </a:cubicBezTo>
                </a:path>
              </a:pathLst>
            </a:custGeom>
            <a:solidFill>
              <a:srgbClr val="D3D2D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CEF3157-CC52-46CD-9826-18DDE580BFA2}"/>
                </a:ext>
              </a:extLst>
            </p:cNvPr>
            <p:cNvSpPr/>
            <p:nvPr/>
          </p:nvSpPr>
          <p:spPr>
            <a:xfrm>
              <a:off x="1755420" y="819979"/>
              <a:ext cx="504301" cy="783277"/>
            </a:xfrm>
            <a:custGeom>
              <a:avLst/>
              <a:gdLst>
                <a:gd name="connsiteX0" fmla="*/ 418850 w 504301"/>
                <a:gd name="connsiteY0" fmla="*/ 531153 h 783276"/>
                <a:gd name="connsiteX1" fmla="*/ 498522 w 504301"/>
                <a:gd name="connsiteY1" fmla="*/ 502712 h 783276"/>
                <a:gd name="connsiteX2" fmla="*/ 498522 w 504301"/>
                <a:gd name="connsiteY2" fmla="*/ 10730 h 783276"/>
                <a:gd name="connsiteX3" fmla="*/ 376589 w 504301"/>
                <a:gd name="connsiteY3" fmla="*/ 10730 h 783276"/>
                <a:gd name="connsiteX4" fmla="*/ 52320 w 504301"/>
                <a:gd name="connsiteY4" fmla="*/ 149473 h 783276"/>
                <a:gd name="connsiteX5" fmla="*/ 18400 w 504301"/>
                <a:gd name="connsiteY5" fmla="*/ 240290 h 783276"/>
                <a:gd name="connsiteX6" fmla="*/ 57785 w 504301"/>
                <a:gd name="connsiteY6" fmla="*/ 471267 h 783276"/>
                <a:gd name="connsiteX7" fmla="*/ 234913 w 504301"/>
                <a:gd name="connsiteY7" fmla="*/ 775807 h 783276"/>
                <a:gd name="connsiteX8" fmla="*/ 388535 w 504301"/>
                <a:gd name="connsiteY8" fmla="*/ 522898 h 783276"/>
                <a:gd name="connsiteX9" fmla="*/ 418850 w 504301"/>
                <a:gd name="connsiteY9" fmla="*/ 531153 h 78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4301" h="783276">
                  <a:moveTo>
                    <a:pt x="418850" y="531153"/>
                  </a:moveTo>
                  <a:lnTo>
                    <a:pt x="498522" y="502712"/>
                  </a:lnTo>
                  <a:lnTo>
                    <a:pt x="498522" y="10730"/>
                  </a:lnTo>
                  <a:lnTo>
                    <a:pt x="376589" y="10730"/>
                  </a:lnTo>
                  <a:cubicBezTo>
                    <a:pt x="241494" y="10730"/>
                    <a:pt x="117143" y="40616"/>
                    <a:pt x="52320" y="149473"/>
                  </a:cubicBezTo>
                  <a:cubicBezTo>
                    <a:pt x="35167" y="178286"/>
                    <a:pt x="25825" y="208888"/>
                    <a:pt x="18400" y="240290"/>
                  </a:cubicBezTo>
                  <a:cubicBezTo>
                    <a:pt x="-170" y="318789"/>
                    <a:pt x="15753" y="400822"/>
                    <a:pt x="57785" y="471267"/>
                  </a:cubicBezTo>
                  <a:lnTo>
                    <a:pt x="234913" y="775807"/>
                  </a:lnTo>
                  <a:lnTo>
                    <a:pt x="388535" y="522898"/>
                  </a:lnTo>
                  <a:lnTo>
                    <a:pt x="418850" y="531153"/>
                  </a:lnTo>
                </a:path>
              </a:pathLst>
            </a:custGeom>
            <a:solidFill>
              <a:srgbClr val="D3D2D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F325029-A5EC-4356-A562-D9183AD58DCB}"/>
                </a:ext>
              </a:extLst>
            </p:cNvPr>
            <p:cNvSpPr/>
            <p:nvPr/>
          </p:nvSpPr>
          <p:spPr>
            <a:xfrm>
              <a:off x="1856840" y="1081585"/>
              <a:ext cx="407733" cy="515031"/>
            </a:xfrm>
            <a:custGeom>
              <a:avLst/>
              <a:gdLst>
                <a:gd name="connsiteX0" fmla="*/ 310663 w 407733"/>
                <a:gd name="connsiteY0" fmla="*/ 85352 h 515031"/>
                <a:gd name="connsiteX1" fmla="*/ 88671 w 407733"/>
                <a:gd name="connsiteY1" fmla="*/ 249174 h 515031"/>
                <a:gd name="connsiteX2" fmla="*/ 10730 w 407733"/>
                <a:gd name="connsiteY2" fmla="*/ 303124 h 515031"/>
                <a:gd name="connsiteX3" fmla="*/ 133493 w 407733"/>
                <a:gd name="connsiteY3" fmla="*/ 514186 h 515031"/>
                <a:gd name="connsiteX4" fmla="*/ 283524 w 407733"/>
                <a:gd name="connsiteY4" fmla="*/ 256156 h 515031"/>
                <a:gd name="connsiteX5" fmla="*/ 319705 w 407733"/>
                <a:gd name="connsiteY5" fmla="*/ 267186 h 515031"/>
                <a:gd name="connsiteX6" fmla="*/ 399363 w 407733"/>
                <a:gd name="connsiteY6" fmla="*/ 238745 h 515031"/>
                <a:gd name="connsiteX7" fmla="*/ 399363 w 407733"/>
                <a:gd name="connsiteY7" fmla="*/ 10730 h 515031"/>
                <a:gd name="connsiteX8" fmla="*/ 310663 w 407733"/>
                <a:gd name="connsiteY8" fmla="*/ 85352 h 51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7733" h="515031">
                  <a:moveTo>
                    <a:pt x="310663" y="85352"/>
                  </a:moveTo>
                  <a:cubicBezTo>
                    <a:pt x="238688" y="142563"/>
                    <a:pt x="163021" y="195096"/>
                    <a:pt x="88671" y="249174"/>
                  </a:cubicBezTo>
                  <a:cubicBezTo>
                    <a:pt x="63964" y="267157"/>
                    <a:pt x="36023" y="285927"/>
                    <a:pt x="10730" y="303124"/>
                  </a:cubicBezTo>
                  <a:lnTo>
                    <a:pt x="133493" y="514186"/>
                  </a:lnTo>
                  <a:lnTo>
                    <a:pt x="283524" y="256156"/>
                  </a:lnTo>
                  <a:lnTo>
                    <a:pt x="319705" y="267186"/>
                  </a:lnTo>
                  <a:lnTo>
                    <a:pt x="399363" y="238745"/>
                  </a:lnTo>
                  <a:lnTo>
                    <a:pt x="399363" y="10730"/>
                  </a:lnTo>
                  <a:cubicBezTo>
                    <a:pt x="370493" y="36410"/>
                    <a:pt x="340921" y="61303"/>
                    <a:pt x="310663" y="85352"/>
                  </a:cubicBezTo>
                </a:path>
              </a:pathLst>
            </a:custGeom>
            <a:solidFill>
              <a:srgbClr val="A7A5A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F2F6F5-0E52-4DC7-BC77-2259E328B0E1}"/>
                </a:ext>
              </a:extLst>
            </p:cNvPr>
            <p:cNvSpPr/>
            <p:nvPr/>
          </p:nvSpPr>
          <p:spPr>
            <a:xfrm>
              <a:off x="2132596" y="1298670"/>
              <a:ext cx="75109" cy="42919"/>
            </a:xfrm>
            <a:custGeom>
              <a:avLst/>
              <a:gdLst>
                <a:gd name="connsiteX0" fmla="*/ 10730 w 75108"/>
                <a:gd name="connsiteY0" fmla="*/ 41818 h 42919"/>
                <a:gd name="connsiteX1" fmla="*/ 65394 w 75108"/>
                <a:gd name="connsiteY1" fmla="*/ 41818 h 42919"/>
                <a:gd name="connsiteX2" fmla="*/ 10730 w 75108"/>
                <a:gd name="connsiteY2" fmla="*/ 10730 h 42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108" h="42919">
                  <a:moveTo>
                    <a:pt x="10730" y="41818"/>
                  </a:moveTo>
                  <a:lnTo>
                    <a:pt x="65394" y="41818"/>
                  </a:lnTo>
                  <a:cubicBezTo>
                    <a:pt x="45037" y="32704"/>
                    <a:pt x="26910" y="22204"/>
                    <a:pt x="10730" y="10730"/>
                  </a:cubicBezTo>
                  <a:close/>
                </a:path>
              </a:pathLst>
            </a:custGeom>
            <a:solidFill>
              <a:srgbClr val="4072C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973F118-A7C0-402F-BAAF-771B326CD303}"/>
                </a:ext>
              </a:extLst>
            </p:cNvPr>
            <p:cNvSpPr/>
            <p:nvPr/>
          </p:nvSpPr>
          <p:spPr>
            <a:xfrm>
              <a:off x="2132596" y="1094318"/>
              <a:ext cx="236056" cy="246786"/>
            </a:xfrm>
            <a:custGeom>
              <a:avLst/>
              <a:gdLst>
                <a:gd name="connsiteX0" fmla="*/ 230905 w 236055"/>
                <a:gd name="connsiteY0" fmla="*/ 10730 h 246785"/>
                <a:gd name="connsiteX1" fmla="*/ 10730 w 236055"/>
                <a:gd name="connsiteY1" fmla="*/ 10730 h 246785"/>
                <a:gd name="connsiteX2" fmla="*/ 10730 w 236055"/>
                <a:gd name="connsiteY2" fmla="*/ 215068 h 246785"/>
                <a:gd name="connsiteX3" fmla="*/ 65409 w 236055"/>
                <a:gd name="connsiteY3" fmla="*/ 246170 h 246785"/>
                <a:gd name="connsiteX4" fmla="*/ 230905 w 236055"/>
                <a:gd name="connsiteY4" fmla="*/ 246170 h 24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055" h="246785">
                  <a:moveTo>
                    <a:pt x="230905" y="10730"/>
                  </a:moveTo>
                  <a:lnTo>
                    <a:pt x="10730" y="10730"/>
                  </a:lnTo>
                  <a:lnTo>
                    <a:pt x="10730" y="215068"/>
                  </a:lnTo>
                  <a:cubicBezTo>
                    <a:pt x="26910" y="226556"/>
                    <a:pt x="45051" y="237043"/>
                    <a:pt x="65409" y="246170"/>
                  </a:cubicBezTo>
                  <a:lnTo>
                    <a:pt x="230905" y="246170"/>
                  </a:lnTo>
                  <a:close/>
                </a:path>
              </a:pathLst>
            </a:custGeom>
            <a:solidFill>
              <a:srgbClr val="4072C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1C935127-DF9E-4673-B250-DBFCA1367AE6}"/>
                </a:ext>
              </a:extLst>
            </p:cNvPr>
            <p:cNvSpPr/>
            <p:nvPr/>
          </p:nvSpPr>
          <p:spPr>
            <a:xfrm>
              <a:off x="2183142" y="1079096"/>
              <a:ext cx="139488" cy="472112"/>
            </a:xfrm>
            <a:custGeom>
              <a:avLst/>
              <a:gdLst>
                <a:gd name="connsiteX0" fmla="*/ 76910 w 139487"/>
                <a:gd name="connsiteY0" fmla="*/ 466474 h 472111"/>
                <a:gd name="connsiteX1" fmla="*/ 99986 w 139487"/>
                <a:gd name="connsiteY1" fmla="*/ 277058 h 472111"/>
                <a:gd name="connsiteX2" fmla="*/ 129614 w 139487"/>
                <a:gd name="connsiteY2" fmla="*/ 12590 h 472111"/>
                <a:gd name="connsiteX3" fmla="*/ 128184 w 139487"/>
                <a:gd name="connsiteY3" fmla="*/ 10730 h 472111"/>
                <a:gd name="connsiteX4" fmla="*/ 70171 w 139487"/>
                <a:gd name="connsiteY4" fmla="*/ 10730 h 472111"/>
                <a:gd name="connsiteX5" fmla="*/ 12173 w 139487"/>
                <a:gd name="connsiteY5" fmla="*/ 10730 h 472111"/>
                <a:gd name="connsiteX6" fmla="*/ 10743 w 139487"/>
                <a:gd name="connsiteY6" fmla="*/ 12590 h 472111"/>
                <a:gd name="connsiteX7" fmla="*/ 39713 w 139487"/>
                <a:gd name="connsiteY7" fmla="*/ 271392 h 472111"/>
                <a:gd name="connsiteX8" fmla="*/ 40357 w 139487"/>
                <a:gd name="connsiteY8" fmla="*/ 277058 h 472111"/>
                <a:gd name="connsiteX9" fmla="*/ 63404 w 139487"/>
                <a:gd name="connsiteY9" fmla="*/ 466474 h 47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87" h="472111">
                  <a:moveTo>
                    <a:pt x="76910" y="466474"/>
                  </a:moveTo>
                  <a:lnTo>
                    <a:pt x="99986" y="277058"/>
                  </a:lnTo>
                  <a:lnTo>
                    <a:pt x="129614" y="12590"/>
                  </a:lnTo>
                  <a:cubicBezTo>
                    <a:pt x="129714" y="11602"/>
                    <a:pt x="129056" y="10730"/>
                    <a:pt x="128184" y="10730"/>
                  </a:cubicBezTo>
                  <a:lnTo>
                    <a:pt x="70171" y="10730"/>
                  </a:lnTo>
                  <a:lnTo>
                    <a:pt x="12173" y="10730"/>
                  </a:lnTo>
                  <a:cubicBezTo>
                    <a:pt x="11300" y="10730"/>
                    <a:pt x="10628" y="11602"/>
                    <a:pt x="10743" y="12590"/>
                  </a:cubicBezTo>
                  <a:lnTo>
                    <a:pt x="39713" y="271392"/>
                  </a:lnTo>
                  <a:lnTo>
                    <a:pt x="40357" y="277058"/>
                  </a:lnTo>
                  <a:lnTo>
                    <a:pt x="63404" y="466474"/>
                  </a:lnTo>
                  <a:close/>
                </a:path>
              </a:pathLst>
            </a:custGeom>
            <a:solidFill>
              <a:srgbClr val="23509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B5858FA-2392-4D32-8A43-CA83A5225A96}"/>
                </a:ext>
              </a:extLst>
            </p:cNvPr>
            <p:cNvSpPr/>
            <p:nvPr/>
          </p:nvSpPr>
          <p:spPr>
            <a:xfrm>
              <a:off x="2243656" y="2231060"/>
              <a:ext cx="364814" cy="450652"/>
            </a:xfrm>
            <a:custGeom>
              <a:avLst/>
              <a:gdLst>
                <a:gd name="connsiteX0" fmla="*/ 259260 w 364813"/>
                <a:gd name="connsiteY0" fmla="*/ 10730 h 450652"/>
                <a:gd name="connsiteX1" fmla="*/ 354941 w 364813"/>
                <a:gd name="connsiteY1" fmla="*/ 219732 h 450652"/>
                <a:gd name="connsiteX2" fmla="*/ 10730 w 364813"/>
                <a:gd name="connsiteY2" fmla="*/ 443012 h 450652"/>
                <a:gd name="connsiteX3" fmla="*/ 10730 w 364813"/>
                <a:gd name="connsiteY3" fmla="*/ 10730 h 450652"/>
                <a:gd name="connsiteX4" fmla="*/ 199188 w 364813"/>
                <a:gd name="connsiteY4" fmla="*/ 10730 h 45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813" h="450652">
                  <a:moveTo>
                    <a:pt x="259260" y="10730"/>
                  </a:moveTo>
                  <a:lnTo>
                    <a:pt x="354941" y="219732"/>
                  </a:lnTo>
                  <a:cubicBezTo>
                    <a:pt x="354941" y="219732"/>
                    <a:pt x="270047" y="443012"/>
                    <a:pt x="10730" y="443012"/>
                  </a:cubicBezTo>
                  <a:lnTo>
                    <a:pt x="10730" y="10730"/>
                  </a:lnTo>
                  <a:lnTo>
                    <a:pt x="199188" y="10730"/>
                  </a:lnTo>
                  <a:close/>
                </a:path>
              </a:pathLst>
            </a:custGeom>
            <a:solidFill>
              <a:srgbClr val="396BB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8EFF374-E737-46EB-8E49-4A5E2B74ABF4}"/>
                </a:ext>
              </a:extLst>
            </p:cNvPr>
            <p:cNvSpPr/>
            <p:nvPr/>
          </p:nvSpPr>
          <p:spPr>
            <a:xfrm>
              <a:off x="1633707" y="3753346"/>
              <a:ext cx="525761" cy="1201740"/>
            </a:xfrm>
            <a:custGeom>
              <a:avLst/>
              <a:gdLst>
                <a:gd name="connsiteX0" fmla="*/ 519863 w 525761"/>
                <a:gd name="connsiteY0" fmla="*/ 1166772 h 1201739"/>
                <a:gd name="connsiteX1" fmla="*/ 505628 w 525761"/>
                <a:gd name="connsiteY1" fmla="*/ 873033 h 1201739"/>
                <a:gd name="connsiteX2" fmla="*/ 506271 w 525761"/>
                <a:gd name="connsiteY2" fmla="*/ 81017 h 1201739"/>
                <a:gd name="connsiteX3" fmla="*/ 169199 w 525761"/>
                <a:gd name="connsiteY3" fmla="*/ 10730 h 1201739"/>
                <a:gd name="connsiteX4" fmla="*/ 125478 w 525761"/>
                <a:gd name="connsiteY4" fmla="*/ 864349 h 1201739"/>
                <a:gd name="connsiteX5" fmla="*/ 12844 w 525761"/>
                <a:gd name="connsiteY5" fmla="*/ 1157086 h 1201739"/>
                <a:gd name="connsiteX6" fmla="*/ 41958 w 525761"/>
                <a:gd name="connsiteY6" fmla="*/ 1199476 h 1201739"/>
                <a:gd name="connsiteX7" fmla="*/ 488703 w 525761"/>
                <a:gd name="connsiteY7" fmla="*/ 1199476 h 1201739"/>
                <a:gd name="connsiteX8" fmla="*/ 519863 w 525761"/>
                <a:gd name="connsiteY8" fmla="*/ 1166772 h 120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5761" h="1201739">
                  <a:moveTo>
                    <a:pt x="519863" y="1166772"/>
                  </a:moveTo>
                  <a:lnTo>
                    <a:pt x="505628" y="873033"/>
                  </a:lnTo>
                  <a:lnTo>
                    <a:pt x="506271" y="81017"/>
                  </a:lnTo>
                  <a:lnTo>
                    <a:pt x="169199" y="10730"/>
                  </a:lnTo>
                  <a:lnTo>
                    <a:pt x="125478" y="864349"/>
                  </a:lnTo>
                  <a:lnTo>
                    <a:pt x="12844" y="1157086"/>
                  </a:lnTo>
                  <a:cubicBezTo>
                    <a:pt x="4976" y="1177516"/>
                    <a:pt x="20040" y="1199476"/>
                    <a:pt x="41958" y="1199476"/>
                  </a:cubicBezTo>
                  <a:lnTo>
                    <a:pt x="488703" y="1199476"/>
                  </a:lnTo>
                  <a:cubicBezTo>
                    <a:pt x="506515" y="1199476"/>
                    <a:pt x="520721" y="1184569"/>
                    <a:pt x="519863" y="1166772"/>
                  </a:cubicBezTo>
                </a:path>
              </a:pathLst>
            </a:custGeom>
            <a:solidFill>
              <a:srgbClr val="1C264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FEE58D-BA6A-411F-85BB-5366CE5C477D}"/>
                </a:ext>
              </a:extLst>
            </p:cNvPr>
            <p:cNvSpPr/>
            <p:nvPr/>
          </p:nvSpPr>
          <p:spPr>
            <a:xfrm>
              <a:off x="1850488" y="3772259"/>
              <a:ext cx="64379" cy="912034"/>
            </a:xfrm>
            <a:custGeom>
              <a:avLst/>
              <a:gdLst>
                <a:gd name="connsiteX0" fmla="*/ 21474 w 64378"/>
                <a:gd name="connsiteY0" fmla="*/ 902619 h 912034"/>
                <a:gd name="connsiteX1" fmla="*/ 10730 w 64378"/>
                <a:gd name="connsiteY1" fmla="*/ 897812 h 912034"/>
                <a:gd name="connsiteX2" fmla="*/ 43205 w 64378"/>
                <a:gd name="connsiteY2" fmla="*/ 10730 h 912034"/>
                <a:gd name="connsiteX3" fmla="*/ 53878 w 64378"/>
                <a:gd name="connsiteY3" fmla="*/ 12962 h 91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78" h="912034">
                  <a:moveTo>
                    <a:pt x="21474" y="902619"/>
                  </a:moveTo>
                  <a:lnTo>
                    <a:pt x="10730" y="897812"/>
                  </a:lnTo>
                  <a:lnTo>
                    <a:pt x="43205" y="10730"/>
                  </a:lnTo>
                  <a:lnTo>
                    <a:pt x="53878" y="12962"/>
                  </a:lnTo>
                  <a:close/>
                </a:path>
              </a:pathLst>
            </a:custGeom>
            <a:solidFill>
              <a:srgbClr val="2B358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2735752A-E780-469D-A7D4-1ED08F957CBB}"/>
                </a:ext>
              </a:extLst>
            </p:cNvPr>
            <p:cNvSpPr/>
            <p:nvPr/>
          </p:nvSpPr>
          <p:spPr>
            <a:xfrm>
              <a:off x="1746509" y="4601214"/>
              <a:ext cx="397003" cy="107298"/>
            </a:xfrm>
            <a:custGeom>
              <a:avLst/>
              <a:gdLst>
                <a:gd name="connsiteX0" fmla="*/ 184295 w 397003"/>
                <a:gd name="connsiteY0" fmla="*/ 100488 h 107298"/>
                <a:gd name="connsiteX1" fmla="*/ 10730 w 397003"/>
                <a:gd name="connsiteY1" fmla="*/ 21517 h 107298"/>
                <a:gd name="connsiteX2" fmla="*/ 12962 w 397003"/>
                <a:gd name="connsiteY2" fmla="*/ 10730 h 107298"/>
                <a:gd name="connsiteX3" fmla="*/ 184896 w 397003"/>
                <a:gd name="connsiteY3" fmla="*/ 88957 h 107298"/>
                <a:gd name="connsiteX4" fmla="*/ 392825 w 397003"/>
                <a:gd name="connsiteY4" fmla="*/ 19500 h 107298"/>
                <a:gd name="connsiteX5" fmla="*/ 393097 w 397003"/>
                <a:gd name="connsiteY5" fmla="*/ 30744 h 107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03" h="107298">
                  <a:moveTo>
                    <a:pt x="184295" y="100488"/>
                  </a:moveTo>
                  <a:lnTo>
                    <a:pt x="10730" y="21517"/>
                  </a:lnTo>
                  <a:lnTo>
                    <a:pt x="12962" y="10730"/>
                  </a:lnTo>
                  <a:lnTo>
                    <a:pt x="184896" y="88957"/>
                  </a:lnTo>
                  <a:lnTo>
                    <a:pt x="392825" y="19500"/>
                  </a:lnTo>
                  <a:lnTo>
                    <a:pt x="393097" y="30744"/>
                  </a:lnTo>
                  <a:close/>
                </a:path>
              </a:pathLst>
            </a:custGeom>
            <a:solidFill>
              <a:srgbClr val="2B358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FF6CDEE-37EA-4D3F-BAB8-C5D311290A06}"/>
                </a:ext>
              </a:extLst>
            </p:cNvPr>
            <p:cNvSpPr/>
            <p:nvPr/>
          </p:nvSpPr>
          <p:spPr>
            <a:xfrm>
              <a:off x="2002222" y="3801973"/>
              <a:ext cx="53649" cy="879845"/>
            </a:xfrm>
            <a:custGeom>
              <a:avLst/>
              <a:gdLst>
                <a:gd name="connsiteX0" fmla="*/ 21474 w 53649"/>
                <a:gd name="connsiteY0" fmla="*/ 868569 h 879845"/>
                <a:gd name="connsiteX1" fmla="*/ 10730 w 53649"/>
                <a:gd name="connsiteY1" fmla="*/ 872046 h 879845"/>
                <a:gd name="connsiteX2" fmla="*/ 33906 w 53649"/>
                <a:gd name="connsiteY2" fmla="*/ 10730 h 879845"/>
                <a:gd name="connsiteX3" fmla="*/ 44593 w 53649"/>
                <a:gd name="connsiteY3" fmla="*/ 12962 h 879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649" h="879845">
                  <a:moveTo>
                    <a:pt x="21474" y="868569"/>
                  </a:moveTo>
                  <a:lnTo>
                    <a:pt x="10730" y="872046"/>
                  </a:lnTo>
                  <a:lnTo>
                    <a:pt x="33906" y="10730"/>
                  </a:lnTo>
                  <a:lnTo>
                    <a:pt x="44593" y="12962"/>
                  </a:lnTo>
                  <a:close/>
                </a:path>
              </a:pathLst>
            </a:custGeom>
            <a:solidFill>
              <a:srgbClr val="2B358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94FE50-1AB5-4DFE-B655-3D7E67E68180}"/>
                </a:ext>
              </a:extLst>
            </p:cNvPr>
            <p:cNvSpPr/>
            <p:nvPr/>
          </p:nvSpPr>
          <p:spPr>
            <a:xfrm>
              <a:off x="2734308" y="3000415"/>
              <a:ext cx="343354" cy="772547"/>
            </a:xfrm>
            <a:custGeom>
              <a:avLst/>
              <a:gdLst>
                <a:gd name="connsiteX0" fmla="*/ 219088 w 343354"/>
                <a:gd name="connsiteY0" fmla="*/ 762831 h 772546"/>
                <a:gd name="connsiteX1" fmla="*/ 339061 w 343354"/>
                <a:gd name="connsiteY1" fmla="*/ 720083 h 772546"/>
                <a:gd name="connsiteX2" fmla="*/ 73892 w 343354"/>
                <a:gd name="connsiteY2" fmla="*/ 10730 h 772546"/>
                <a:gd name="connsiteX3" fmla="*/ 10730 w 343354"/>
                <a:gd name="connsiteY3" fmla="*/ 198787 h 77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3354" h="772546">
                  <a:moveTo>
                    <a:pt x="219088" y="762831"/>
                  </a:moveTo>
                  <a:lnTo>
                    <a:pt x="339061" y="720083"/>
                  </a:lnTo>
                  <a:lnTo>
                    <a:pt x="73892" y="10730"/>
                  </a:lnTo>
                  <a:lnTo>
                    <a:pt x="10730" y="198787"/>
                  </a:lnTo>
                  <a:close/>
                </a:path>
              </a:pathLst>
            </a:custGeom>
            <a:solidFill>
              <a:srgbClr val="396BB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008A397-D87F-45C5-BA50-BF1D6EBCE754}"/>
                </a:ext>
              </a:extLst>
            </p:cNvPr>
            <p:cNvSpPr/>
            <p:nvPr/>
          </p:nvSpPr>
          <p:spPr>
            <a:xfrm>
              <a:off x="2243227" y="819964"/>
              <a:ext cx="504301" cy="643789"/>
            </a:xfrm>
            <a:custGeom>
              <a:avLst/>
              <a:gdLst>
                <a:gd name="connsiteX0" fmla="*/ 460809 w 504301"/>
                <a:gd name="connsiteY0" fmla="*/ 156154 h 643789"/>
                <a:gd name="connsiteX1" fmla="*/ 456932 w 504301"/>
                <a:gd name="connsiteY1" fmla="*/ 149487 h 643789"/>
                <a:gd name="connsiteX2" fmla="*/ 132663 w 504301"/>
                <a:gd name="connsiteY2" fmla="*/ 10730 h 643789"/>
                <a:gd name="connsiteX3" fmla="*/ 10730 w 504301"/>
                <a:gd name="connsiteY3" fmla="*/ 10730 h 643789"/>
                <a:gd name="connsiteX4" fmla="*/ 10730 w 504301"/>
                <a:gd name="connsiteY4" fmla="*/ 66196 h 643789"/>
                <a:gd name="connsiteX5" fmla="*/ 393368 w 504301"/>
                <a:gd name="connsiteY5" fmla="*/ 224539 h 643789"/>
                <a:gd name="connsiteX6" fmla="*/ 355542 w 504301"/>
                <a:gd name="connsiteY6" fmla="*/ 643716 h 643789"/>
                <a:gd name="connsiteX7" fmla="*/ 450851 w 504301"/>
                <a:gd name="connsiteY7" fmla="*/ 477848 h 643789"/>
                <a:gd name="connsiteX8" fmla="*/ 460809 w 504301"/>
                <a:gd name="connsiteY8" fmla="*/ 156154 h 64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301" h="643789">
                  <a:moveTo>
                    <a:pt x="460809" y="156154"/>
                  </a:moveTo>
                  <a:cubicBezTo>
                    <a:pt x="459550" y="153922"/>
                    <a:pt x="458248" y="151691"/>
                    <a:pt x="456932" y="149487"/>
                  </a:cubicBezTo>
                  <a:cubicBezTo>
                    <a:pt x="392095" y="40616"/>
                    <a:pt x="267758" y="10730"/>
                    <a:pt x="132663" y="10730"/>
                  </a:cubicBezTo>
                  <a:lnTo>
                    <a:pt x="10730" y="10730"/>
                  </a:lnTo>
                  <a:lnTo>
                    <a:pt x="10730" y="66196"/>
                  </a:lnTo>
                  <a:cubicBezTo>
                    <a:pt x="133278" y="68342"/>
                    <a:pt x="306700" y="96225"/>
                    <a:pt x="393368" y="224539"/>
                  </a:cubicBezTo>
                  <a:cubicBezTo>
                    <a:pt x="473785" y="343597"/>
                    <a:pt x="415314" y="520795"/>
                    <a:pt x="355542" y="643716"/>
                  </a:cubicBezTo>
                  <a:lnTo>
                    <a:pt x="450851" y="477848"/>
                  </a:lnTo>
                  <a:cubicBezTo>
                    <a:pt x="513027" y="379019"/>
                    <a:pt x="518006" y="257486"/>
                    <a:pt x="460809" y="156154"/>
                  </a:cubicBezTo>
                </a:path>
              </a:pathLst>
            </a:custGeom>
            <a:solidFill>
              <a:srgbClr val="D3D2D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7A58AA0-1765-4BA5-9F8C-FF53F77694F9}"/>
                </a:ext>
              </a:extLst>
            </p:cNvPr>
            <p:cNvSpPr/>
            <p:nvPr/>
          </p:nvSpPr>
          <p:spPr>
            <a:xfrm>
              <a:off x="2403216" y="992657"/>
              <a:ext cx="343354" cy="611600"/>
            </a:xfrm>
            <a:custGeom>
              <a:avLst/>
              <a:gdLst>
                <a:gd name="connsiteX0" fmla="*/ 290849 w 343354"/>
                <a:gd name="connsiteY0" fmla="*/ 305155 h 611599"/>
                <a:gd name="connsiteX1" fmla="*/ 314726 w 343354"/>
                <a:gd name="connsiteY1" fmla="*/ 259761 h 611599"/>
                <a:gd name="connsiteX2" fmla="*/ 327101 w 343354"/>
                <a:gd name="connsiteY2" fmla="*/ 226027 h 611599"/>
                <a:gd name="connsiteX3" fmla="*/ 314469 w 343354"/>
                <a:gd name="connsiteY3" fmla="*/ 10730 h 611599"/>
                <a:gd name="connsiteX4" fmla="*/ 312008 w 343354"/>
                <a:gd name="connsiteY4" fmla="*/ 60659 h 611599"/>
                <a:gd name="connsiteX5" fmla="*/ 302838 w 343354"/>
                <a:gd name="connsiteY5" fmla="*/ 113493 h 611599"/>
                <a:gd name="connsiteX6" fmla="*/ 264353 w 343354"/>
                <a:gd name="connsiteY6" fmla="*/ 213466 h 611599"/>
                <a:gd name="connsiteX7" fmla="*/ 228845 w 343354"/>
                <a:gd name="connsiteY7" fmla="*/ 268030 h 611599"/>
                <a:gd name="connsiteX8" fmla="*/ 45723 w 343354"/>
                <a:gd name="connsiteY8" fmla="*/ 415558 h 611599"/>
                <a:gd name="connsiteX9" fmla="*/ 10730 w 343354"/>
                <a:gd name="connsiteY9" fmla="*/ 434585 h 611599"/>
                <a:gd name="connsiteX10" fmla="*/ 115009 w 343354"/>
                <a:gd name="connsiteY10" fmla="*/ 611169 h 611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354" h="611599">
                  <a:moveTo>
                    <a:pt x="290849" y="305155"/>
                  </a:moveTo>
                  <a:cubicBezTo>
                    <a:pt x="300091" y="290477"/>
                    <a:pt x="308031" y="275298"/>
                    <a:pt x="314726" y="259761"/>
                  </a:cubicBezTo>
                  <a:cubicBezTo>
                    <a:pt x="319404" y="247915"/>
                    <a:pt x="323510" y="236685"/>
                    <a:pt x="327101" y="226027"/>
                  </a:cubicBezTo>
                  <a:cubicBezTo>
                    <a:pt x="348632" y="155296"/>
                    <a:pt x="344884" y="79472"/>
                    <a:pt x="314469" y="10730"/>
                  </a:cubicBezTo>
                  <a:cubicBezTo>
                    <a:pt x="318904" y="21102"/>
                    <a:pt x="313124" y="49944"/>
                    <a:pt x="312008" y="60659"/>
                  </a:cubicBezTo>
                  <a:cubicBezTo>
                    <a:pt x="310148" y="78456"/>
                    <a:pt x="307058" y="96110"/>
                    <a:pt x="302838" y="113493"/>
                  </a:cubicBezTo>
                  <a:cubicBezTo>
                    <a:pt x="294383" y="148286"/>
                    <a:pt x="281349" y="181949"/>
                    <a:pt x="264353" y="213466"/>
                  </a:cubicBezTo>
                  <a:cubicBezTo>
                    <a:pt x="253924" y="232836"/>
                    <a:pt x="242007" y="250991"/>
                    <a:pt x="228845" y="268030"/>
                  </a:cubicBezTo>
                  <a:cubicBezTo>
                    <a:pt x="180618" y="330463"/>
                    <a:pt x="115739" y="377860"/>
                    <a:pt x="45723" y="415558"/>
                  </a:cubicBezTo>
                  <a:cubicBezTo>
                    <a:pt x="34049" y="421852"/>
                    <a:pt x="22204" y="427904"/>
                    <a:pt x="10730" y="434585"/>
                  </a:cubicBezTo>
                  <a:lnTo>
                    <a:pt x="115009" y="611169"/>
                  </a:lnTo>
                  <a:close/>
                </a:path>
              </a:pathLst>
            </a:custGeom>
            <a:solidFill>
              <a:srgbClr val="A7A5A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FE5FD39-3C54-44FB-B721-2F9E0D83687A}"/>
                </a:ext>
              </a:extLst>
            </p:cNvPr>
            <p:cNvSpPr/>
            <p:nvPr/>
          </p:nvSpPr>
          <p:spPr>
            <a:xfrm>
              <a:off x="1759664" y="500769"/>
              <a:ext cx="708168" cy="1158820"/>
            </a:xfrm>
            <a:custGeom>
              <a:avLst/>
              <a:gdLst>
                <a:gd name="connsiteX0" fmla="*/ 139466 w 708167"/>
                <a:gd name="connsiteY0" fmla="*/ 266391 h 1158820"/>
                <a:gd name="connsiteX1" fmla="*/ 129380 w 708167"/>
                <a:gd name="connsiteY1" fmla="*/ 327150 h 1158820"/>
                <a:gd name="connsiteX2" fmla="*/ 88892 w 708167"/>
                <a:gd name="connsiteY2" fmla="*/ 365849 h 1158820"/>
                <a:gd name="connsiteX3" fmla="*/ 13498 w 708167"/>
                <a:gd name="connsiteY3" fmla="*/ 474763 h 1158820"/>
                <a:gd name="connsiteX4" fmla="*/ 30880 w 708167"/>
                <a:gd name="connsiteY4" fmla="*/ 589229 h 1158820"/>
                <a:gd name="connsiteX5" fmla="*/ 119995 w 708167"/>
                <a:gd name="connsiteY5" fmla="*/ 679659 h 1158820"/>
                <a:gd name="connsiteX6" fmla="*/ 164430 w 708167"/>
                <a:gd name="connsiteY6" fmla="*/ 829319 h 1158820"/>
                <a:gd name="connsiteX7" fmla="*/ 154659 w 708167"/>
                <a:gd name="connsiteY7" fmla="*/ 908090 h 1158820"/>
                <a:gd name="connsiteX8" fmla="*/ 202314 w 708167"/>
                <a:gd name="connsiteY8" fmla="*/ 1008778 h 1158820"/>
                <a:gd name="connsiteX9" fmla="*/ 255319 w 708167"/>
                <a:gd name="connsiteY9" fmla="*/ 1058578 h 1158820"/>
                <a:gd name="connsiteX10" fmla="*/ 281228 w 708167"/>
                <a:gd name="connsiteY10" fmla="*/ 1115275 h 1158820"/>
                <a:gd name="connsiteX11" fmla="*/ 290956 w 708167"/>
                <a:gd name="connsiteY11" fmla="*/ 1143172 h 1158820"/>
                <a:gd name="connsiteX12" fmla="*/ 296364 w 708167"/>
                <a:gd name="connsiteY12" fmla="*/ 1158594 h 1158820"/>
                <a:gd name="connsiteX13" fmla="*/ 319225 w 708167"/>
                <a:gd name="connsiteY13" fmla="*/ 1107378 h 1158820"/>
                <a:gd name="connsiteX14" fmla="*/ 322487 w 708167"/>
                <a:gd name="connsiteY14" fmla="*/ 1098994 h 1158820"/>
                <a:gd name="connsiteX15" fmla="*/ 326622 w 708167"/>
                <a:gd name="connsiteY15" fmla="*/ 1062670 h 1158820"/>
                <a:gd name="connsiteX16" fmla="*/ 317423 w 708167"/>
                <a:gd name="connsiteY16" fmla="*/ 1026561 h 1158820"/>
                <a:gd name="connsiteX17" fmla="*/ 313088 w 708167"/>
                <a:gd name="connsiteY17" fmla="*/ 1001653 h 1158820"/>
                <a:gd name="connsiteX18" fmla="*/ 315491 w 708167"/>
                <a:gd name="connsiteY18" fmla="*/ 991424 h 1158820"/>
                <a:gd name="connsiteX19" fmla="*/ 345878 w 708167"/>
                <a:gd name="connsiteY19" fmla="*/ 969335 h 1158820"/>
                <a:gd name="connsiteX20" fmla="*/ 351658 w 708167"/>
                <a:gd name="connsiteY20" fmla="*/ 922854 h 1158820"/>
                <a:gd name="connsiteX21" fmla="*/ 365549 w 708167"/>
                <a:gd name="connsiteY21" fmla="*/ 872996 h 1158820"/>
                <a:gd name="connsiteX22" fmla="*/ 381415 w 708167"/>
                <a:gd name="connsiteY22" fmla="*/ 847316 h 1158820"/>
                <a:gd name="connsiteX23" fmla="*/ 362102 w 708167"/>
                <a:gd name="connsiteY23" fmla="*/ 832251 h 1158820"/>
                <a:gd name="connsiteX24" fmla="*/ 248466 w 708167"/>
                <a:gd name="connsiteY24" fmla="*/ 550101 h 1158820"/>
                <a:gd name="connsiteX25" fmla="*/ 362102 w 708167"/>
                <a:gd name="connsiteY25" fmla="*/ 832251 h 1158820"/>
                <a:gd name="connsiteX26" fmla="*/ 677629 w 708167"/>
                <a:gd name="connsiteY26" fmla="*/ 254803 h 1158820"/>
                <a:gd name="connsiteX27" fmla="*/ 686957 w 708167"/>
                <a:gd name="connsiteY27" fmla="*/ 238107 h 1158820"/>
                <a:gd name="connsiteX28" fmla="*/ 665354 w 708167"/>
                <a:gd name="connsiteY28" fmla="*/ 71609 h 1158820"/>
                <a:gd name="connsiteX29" fmla="*/ 322673 w 708167"/>
                <a:gd name="connsiteY29" fmla="*/ 57403 h 1158820"/>
                <a:gd name="connsiteX30" fmla="*/ 143128 w 708167"/>
                <a:gd name="connsiteY30" fmla="*/ 219823 h 1158820"/>
                <a:gd name="connsiteX31" fmla="*/ 139466 w 708167"/>
                <a:gd name="connsiteY31" fmla="*/ 266391 h 115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08167" h="1158820">
                  <a:moveTo>
                    <a:pt x="139466" y="266391"/>
                  </a:moveTo>
                  <a:cubicBezTo>
                    <a:pt x="139795" y="287407"/>
                    <a:pt x="140038" y="308351"/>
                    <a:pt x="129380" y="327150"/>
                  </a:cubicBezTo>
                  <a:cubicBezTo>
                    <a:pt x="120066" y="343617"/>
                    <a:pt x="104200" y="355348"/>
                    <a:pt x="88892" y="365849"/>
                  </a:cubicBezTo>
                  <a:cubicBezTo>
                    <a:pt x="49993" y="392530"/>
                    <a:pt x="21924" y="427638"/>
                    <a:pt x="13498" y="474763"/>
                  </a:cubicBezTo>
                  <a:cubicBezTo>
                    <a:pt x="6574" y="513505"/>
                    <a:pt x="12740" y="554307"/>
                    <a:pt x="30880" y="589229"/>
                  </a:cubicBezTo>
                  <a:cubicBezTo>
                    <a:pt x="51195" y="628342"/>
                    <a:pt x="90738" y="648557"/>
                    <a:pt x="119995" y="679659"/>
                  </a:cubicBezTo>
                  <a:cubicBezTo>
                    <a:pt x="155446" y="717371"/>
                    <a:pt x="178923" y="777701"/>
                    <a:pt x="164430" y="829319"/>
                  </a:cubicBezTo>
                  <a:cubicBezTo>
                    <a:pt x="157248" y="854941"/>
                    <a:pt x="152770" y="881394"/>
                    <a:pt x="154659" y="908090"/>
                  </a:cubicBezTo>
                  <a:cubicBezTo>
                    <a:pt x="157334" y="946030"/>
                    <a:pt x="174631" y="982726"/>
                    <a:pt x="202314" y="1008778"/>
                  </a:cubicBezTo>
                  <a:cubicBezTo>
                    <a:pt x="220468" y="1025874"/>
                    <a:pt x="241055" y="1037376"/>
                    <a:pt x="255319" y="1058578"/>
                  </a:cubicBezTo>
                  <a:cubicBezTo>
                    <a:pt x="266993" y="1075918"/>
                    <a:pt x="274704" y="1095532"/>
                    <a:pt x="281228" y="1115275"/>
                  </a:cubicBezTo>
                  <a:cubicBezTo>
                    <a:pt x="284318" y="1124631"/>
                    <a:pt x="287694" y="1133859"/>
                    <a:pt x="290956" y="1143172"/>
                  </a:cubicBezTo>
                  <a:cubicBezTo>
                    <a:pt x="291800" y="1145576"/>
                    <a:pt x="297394" y="1156148"/>
                    <a:pt x="296364" y="1158594"/>
                  </a:cubicBezTo>
                  <a:lnTo>
                    <a:pt x="319225" y="1107378"/>
                  </a:lnTo>
                  <a:cubicBezTo>
                    <a:pt x="320456" y="1104645"/>
                    <a:pt x="321543" y="1101841"/>
                    <a:pt x="322487" y="1098994"/>
                  </a:cubicBezTo>
                  <a:cubicBezTo>
                    <a:pt x="326350" y="1087334"/>
                    <a:pt x="327752" y="1074902"/>
                    <a:pt x="326622" y="1062670"/>
                  </a:cubicBezTo>
                  <a:cubicBezTo>
                    <a:pt x="325449" y="1050123"/>
                    <a:pt x="320770" y="1038592"/>
                    <a:pt x="317423" y="1026561"/>
                  </a:cubicBezTo>
                  <a:cubicBezTo>
                    <a:pt x="315191" y="1018549"/>
                    <a:pt x="312873" y="1010037"/>
                    <a:pt x="313088" y="1001653"/>
                  </a:cubicBezTo>
                  <a:cubicBezTo>
                    <a:pt x="313174" y="998105"/>
                    <a:pt x="313803" y="994543"/>
                    <a:pt x="315491" y="991424"/>
                  </a:cubicBezTo>
                  <a:cubicBezTo>
                    <a:pt x="321929" y="979607"/>
                    <a:pt x="337509" y="979292"/>
                    <a:pt x="345878" y="969335"/>
                  </a:cubicBezTo>
                  <a:cubicBezTo>
                    <a:pt x="357395" y="955630"/>
                    <a:pt x="353046" y="939020"/>
                    <a:pt x="351658" y="922854"/>
                  </a:cubicBezTo>
                  <a:cubicBezTo>
                    <a:pt x="350156" y="905285"/>
                    <a:pt x="356079" y="887903"/>
                    <a:pt x="365549" y="872996"/>
                  </a:cubicBezTo>
                  <a:lnTo>
                    <a:pt x="381415" y="847316"/>
                  </a:lnTo>
                  <a:cubicBezTo>
                    <a:pt x="381243" y="847187"/>
                    <a:pt x="362102" y="832251"/>
                    <a:pt x="362102" y="832251"/>
                  </a:cubicBezTo>
                  <a:cubicBezTo>
                    <a:pt x="234403" y="722865"/>
                    <a:pt x="248466" y="550101"/>
                    <a:pt x="248466" y="550101"/>
                  </a:cubicBezTo>
                  <a:cubicBezTo>
                    <a:pt x="248466" y="550101"/>
                    <a:pt x="234403" y="722865"/>
                    <a:pt x="362102" y="832251"/>
                  </a:cubicBezTo>
                  <a:lnTo>
                    <a:pt x="677629" y="254803"/>
                  </a:lnTo>
                  <a:cubicBezTo>
                    <a:pt x="677629" y="254803"/>
                    <a:pt x="686957" y="238121"/>
                    <a:pt x="686957" y="238107"/>
                  </a:cubicBezTo>
                  <a:cubicBezTo>
                    <a:pt x="716771" y="184759"/>
                    <a:pt x="707186" y="115745"/>
                    <a:pt x="665354" y="71609"/>
                  </a:cubicBezTo>
                  <a:cubicBezTo>
                    <a:pt x="575396" y="-23314"/>
                    <a:pt x="427925" y="9520"/>
                    <a:pt x="322673" y="57403"/>
                  </a:cubicBezTo>
                  <a:cubicBezTo>
                    <a:pt x="252429" y="89335"/>
                    <a:pt x="165446" y="140151"/>
                    <a:pt x="143128" y="219823"/>
                  </a:cubicBezTo>
                  <a:cubicBezTo>
                    <a:pt x="138922" y="234831"/>
                    <a:pt x="139208" y="250639"/>
                    <a:pt x="139466" y="266391"/>
                  </a:cubicBezTo>
                </a:path>
              </a:pathLst>
            </a:custGeom>
            <a:solidFill>
              <a:srgbClr val="66227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9C0B74C-D8BF-4DA2-A02A-3887784DF7AA}"/>
                </a:ext>
              </a:extLst>
            </p:cNvPr>
            <p:cNvSpPr/>
            <p:nvPr/>
          </p:nvSpPr>
          <p:spPr>
            <a:xfrm>
              <a:off x="2497266" y="1118395"/>
              <a:ext cx="21460" cy="21460"/>
            </a:xfrm>
            <a:custGeom>
              <a:avLst/>
              <a:gdLst>
                <a:gd name="connsiteX0" fmla="*/ 11216 w 21459"/>
                <a:gd name="connsiteY0" fmla="*/ 10730 h 21459"/>
                <a:gd name="connsiteX1" fmla="*/ 10730 w 21459"/>
                <a:gd name="connsiteY1" fmla="*/ 15508 h 21459"/>
                <a:gd name="connsiteX2" fmla="*/ 11216 w 21459"/>
                <a:gd name="connsiteY2" fmla="*/ 10730 h 21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59" h="21459">
                  <a:moveTo>
                    <a:pt x="11216" y="10730"/>
                  </a:moveTo>
                  <a:cubicBezTo>
                    <a:pt x="11059" y="12318"/>
                    <a:pt x="10901" y="13920"/>
                    <a:pt x="10730" y="15508"/>
                  </a:cubicBezTo>
                  <a:cubicBezTo>
                    <a:pt x="10901" y="13920"/>
                    <a:pt x="11059" y="12318"/>
                    <a:pt x="11216" y="10730"/>
                  </a:cubicBezTo>
                </a:path>
              </a:pathLst>
            </a:custGeom>
            <a:solidFill>
              <a:srgbClr val="56C0E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E681B3F1-27CB-4B48-A9A1-D07FEEBC80AE}"/>
                </a:ext>
              </a:extLst>
            </p:cNvPr>
            <p:cNvSpPr/>
            <p:nvPr/>
          </p:nvSpPr>
          <p:spPr>
            <a:xfrm>
              <a:off x="2495621" y="1134833"/>
              <a:ext cx="21460" cy="21460"/>
            </a:xfrm>
            <a:custGeom>
              <a:avLst/>
              <a:gdLst>
                <a:gd name="connsiteX0" fmla="*/ 11030 w 21459"/>
                <a:gd name="connsiteY0" fmla="*/ 10730 h 21459"/>
                <a:gd name="connsiteX1" fmla="*/ 10730 w 21459"/>
                <a:gd name="connsiteY1" fmla="*/ 13119 h 21459"/>
                <a:gd name="connsiteX2" fmla="*/ 11030 w 21459"/>
                <a:gd name="connsiteY2" fmla="*/ 10730 h 21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59" h="21459">
                  <a:moveTo>
                    <a:pt x="11030" y="10730"/>
                  </a:moveTo>
                  <a:cubicBezTo>
                    <a:pt x="10930" y="11531"/>
                    <a:pt x="10844" y="12318"/>
                    <a:pt x="10730" y="13119"/>
                  </a:cubicBezTo>
                  <a:cubicBezTo>
                    <a:pt x="10844" y="12318"/>
                    <a:pt x="10930" y="11531"/>
                    <a:pt x="11030" y="10730"/>
                  </a:cubicBezTo>
                </a:path>
              </a:pathLst>
            </a:custGeom>
            <a:solidFill>
              <a:srgbClr val="56C0E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BEE17F4-5F48-4F3D-A75A-EC9FFDBA79EF}"/>
                </a:ext>
              </a:extLst>
            </p:cNvPr>
            <p:cNvSpPr/>
            <p:nvPr/>
          </p:nvSpPr>
          <p:spPr>
            <a:xfrm>
              <a:off x="1990076" y="676671"/>
              <a:ext cx="536491" cy="708168"/>
            </a:xfrm>
            <a:custGeom>
              <a:avLst/>
              <a:gdLst>
                <a:gd name="connsiteX0" fmla="*/ 530195 w 536490"/>
                <a:gd name="connsiteY0" fmla="*/ 264783 h 708167"/>
                <a:gd name="connsiteX1" fmla="*/ 447218 w 536490"/>
                <a:gd name="connsiteY1" fmla="*/ 78885 h 708167"/>
                <a:gd name="connsiteX2" fmla="*/ 271206 w 536490"/>
                <a:gd name="connsiteY2" fmla="*/ 10744 h 708167"/>
                <a:gd name="connsiteX3" fmla="*/ 271206 w 536490"/>
                <a:gd name="connsiteY3" fmla="*/ 10730 h 708167"/>
                <a:gd name="connsiteX4" fmla="*/ 270462 w 536490"/>
                <a:gd name="connsiteY4" fmla="*/ 10730 h 708167"/>
                <a:gd name="connsiteX5" fmla="*/ 269704 w 536490"/>
                <a:gd name="connsiteY5" fmla="*/ 10730 h 708167"/>
                <a:gd name="connsiteX6" fmla="*/ 269704 w 536490"/>
                <a:gd name="connsiteY6" fmla="*/ 10744 h 708167"/>
                <a:gd name="connsiteX7" fmla="*/ 10730 w 536490"/>
                <a:gd name="connsiteY7" fmla="*/ 264783 h 708167"/>
                <a:gd name="connsiteX8" fmla="*/ 18026 w 536490"/>
                <a:gd name="connsiteY8" fmla="*/ 374541 h 708167"/>
                <a:gd name="connsiteX9" fmla="*/ 18055 w 536490"/>
                <a:gd name="connsiteY9" fmla="*/ 374198 h 708167"/>
                <a:gd name="connsiteX10" fmla="*/ 18026 w 536490"/>
                <a:gd name="connsiteY10" fmla="*/ 374541 h 708167"/>
                <a:gd name="connsiteX11" fmla="*/ 18198 w 536490"/>
                <a:gd name="connsiteY11" fmla="*/ 378132 h 708167"/>
                <a:gd name="connsiteX12" fmla="*/ 22089 w 536490"/>
                <a:gd name="connsiteY12" fmla="*/ 447761 h 708167"/>
                <a:gd name="connsiteX13" fmla="*/ 137112 w 536490"/>
                <a:gd name="connsiteY13" fmla="*/ 660898 h 708167"/>
                <a:gd name="connsiteX14" fmla="*/ 268960 w 536490"/>
                <a:gd name="connsiteY14" fmla="*/ 708037 h 708167"/>
                <a:gd name="connsiteX15" fmla="*/ 269704 w 536490"/>
                <a:gd name="connsiteY15" fmla="*/ 708037 h 708167"/>
                <a:gd name="connsiteX16" fmla="*/ 271206 w 536490"/>
                <a:gd name="connsiteY16" fmla="*/ 708037 h 708167"/>
                <a:gd name="connsiteX17" fmla="*/ 272007 w 536490"/>
                <a:gd name="connsiteY17" fmla="*/ 708023 h 708167"/>
                <a:gd name="connsiteX18" fmla="*/ 403769 w 536490"/>
                <a:gd name="connsiteY18" fmla="*/ 660969 h 708167"/>
                <a:gd name="connsiteX19" fmla="*/ 518778 w 536490"/>
                <a:gd name="connsiteY19" fmla="*/ 448419 h 708167"/>
                <a:gd name="connsiteX20" fmla="*/ 522741 w 536490"/>
                <a:gd name="connsiteY20" fmla="*/ 378132 h 708167"/>
                <a:gd name="connsiteX21" fmla="*/ 530195 w 536490"/>
                <a:gd name="connsiteY21" fmla="*/ 264783 h 70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6490" h="708167">
                  <a:moveTo>
                    <a:pt x="530195" y="264783"/>
                  </a:moveTo>
                  <a:cubicBezTo>
                    <a:pt x="530195" y="191405"/>
                    <a:pt x="498234" y="125267"/>
                    <a:pt x="447218" y="78885"/>
                  </a:cubicBezTo>
                  <a:cubicBezTo>
                    <a:pt x="401037" y="36896"/>
                    <a:pt x="339247" y="11130"/>
                    <a:pt x="271206" y="10744"/>
                  </a:cubicBezTo>
                  <a:lnTo>
                    <a:pt x="271206" y="10730"/>
                  </a:lnTo>
                  <a:cubicBezTo>
                    <a:pt x="270963" y="10730"/>
                    <a:pt x="270705" y="10730"/>
                    <a:pt x="270462" y="10730"/>
                  </a:cubicBezTo>
                  <a:cubicBezTo>
                    <a:pt x="270205" y="10730"/>
                    <a:pt x="269962" y="10730"/>
                    <a:pt x="269704" y="10730"/>
                  </a:cubicBezTo>
                  <a:lnTo>
                    <a:pt x="269704" y="10744"/>
                  </a:lnTo>
                  <a:cubicBezTo>
                    <a:pt x="126540" y="11545"/>
                    <a:pt x="10730" y="124966"/>
                    <a:pt x="10730" y="264783"/>
                  </a:cubicBezTo>
                  <a:cubicBezTo>
                    <a:pt x="10730" y="301908"/>
                    <a:pt x="16638" y="337903"/>
                    <a:pt x="18026" y="374541"/>
                  </a:cubicBezTo>
                  <a:cubicBezTo>
                    <a:pt x="18040" y="374341"/>
                    <a:pt x="18055" y="374198"/>
                    <a:pt x="18055" y="374198"/>
                  </a:cubicBezTo>
                  <a:cubicBezTo>
                    <a:pt x="18055" y="374198"/>
                    <a:pt x="18040" y="374341"/>
                    <a:pt x="18026" y="374541"/>
                  </a:cubicBezTo>
                  <a:cubicBezTo>
                    <a:pt x="18069" y="375743"/>
                    <a:pt x="18155" y="376930"/>
                    <a:pt x="18198" y="378132"/>
                  </a:cubicBezTo>
                  <a:cubicBezTo>
                    <a:pt x="18884" y="401351"/>
                    <a:pt x="19957" y="424614"/>
                    <a:pt x="22089" y="447761"/>
                  </a:cubicBezTo>
                  <a:cubicBezTo>
                    <a:pt x="31331" y="509250"/>
                    <a:pt x="58728" y="596877"/>
                    <a:pt x="137112" y="660898"/>
                  </a:cubicBezTo>
                  <a:cubicBezTo>
                    <a:pt x="174280" y="691242"/>
                    <a:pt x="220991" y="707909"/>
                    <a:pt x="268960" y="708037"/>
                  </a:cubicBezTo>
                  <a:lnTo>
                    <a:pt x="269704" y="708037"/>
                  </a:lnTo>
                  <a:lnTo>
                    <a:pt x="271206" y="708037"/>
                  </a:lnTo>
                  <a:cubicBezTo>
                    <a:pt x="271478" y="708037"/>
                    <a:pt x="271750" y="708037"/>
                    <a:pt x="272007" y="708023"/>
                  </a:cubicBezTo>
                  <a:cubicBezTo>
                    <a:pt x="319948" y="707909"/>
                    <a:pt x="366630" y="691270"/>
                    <a:pt x="403769" y="660969"/>
                  </a:cubicBezTo>
                  <a:cubicBezTo>
                    <a:pt x="481954" y="597163"/>
                    <a:pt x="509436" y="509894"/>
                    <a:pt x="518778" y="448419"/>
                  </a:cubicBezTo>
                  <a:cubicBezTo>
                    <a:pt x="520953" y="425057"/>
                    <a:pt x="522040" y="401580"/>
                    <a:pt x="522741" y="378132"/>
                  </a:cubicBezTo>
                  <a:cubicBezTo>
                    <a:pt x="523871" y="340249"/>
                    <a:pt x="530195" y="303124"/>
                    <a:pt x="530195" y="264783"/>
                  </a:cubicBezTo>
                </a:path>
              </a:pathLst>
            </a:custGeom>
            <a:solidFill>
              <a:srgbClr val="56C0E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2D171F0-9B9D-4505-8119-4737FDADD47D}"/>
                </a:ext>
              </a:extLst>
            </p:cNvPr>
            <p:cNvSpPr/>
            <p:nvPr/>
          </p:nvSpPr>
          <p:spPr>
            <a:xfrm>
              <a:off x="1990476" y="872426"/>
              <a:ext cx="482842" cy="429193"/>
            </a:xfrm>
            <a:custGeom>
              <a:avLst/>
              <a:gdLst>
                <a:gd name="connsiteX0" fmla="*/ 17239 w 482841"/>
                <a:gd name="connsiteY0" fmla="*/ 10730 h 429192"/>
                <a:gd name="connsiteX1" fmla="*/ 17239 w 482841"/>
                <a:gd name="connsiteY1" fmla="*/ 10730 h 429192"/>
                <a:gd name="connsiteX2" fmla="*/ 10730 w 482841"/>
                <a:gd name="connsiteY2" fmla="*/ 56210 h 429192"/>
                <a:gd name="connsiteX3" fmla="*/ 373540 w 482841"/>
                <a:gd name="connsiteY3" fmla="*/ 242751 h 429192"/>
                <a:gd name="connsiteX4" fmla="*/ 67426 w 482841"/>
                <a:gd name="connsiteY4" fmla="*/ 384298 h 429192"/>
                <a:gd name="connsiteX5" fmla="*/ 92505 w 482841"/>
                <a:gd name="connsiteY5" fmla="*/ 420579 h 429192"/>
                <a:gd name="connsiteX6" fmla="*/ 472554 w 482841"/>
                <a:gd name="connsiteY6" fmla="*/ 244840 h 429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841" h="429192">
                  <a:moveTo>
                    <a:pt x="17239" y="10730"/>
                  </a:moveTo>
                  <a:lnTo>
                    <a:pt x="17239" y="10730"/>
                  </a:lnTo>
                  <a:cubicBezTo>
                    <a:pt x="13777" y="25451"/>
                    <a:pt x="11560" y="40644"/>
                    <a:pt x="10730" y="56210"/>
                  </a:cubicBezTo>
                  <a:lnTo>
                    <a:pt x="373540" y="242751"/>
                  </a:lnTo>
                  <a:lnTo>
                    <a:pt x="67426" y="384298"/>
                  </a:lnTo>
                  <a:cubicBezTo>
                    <a:pt x="74694" y="396587"/>
                    <a:pt x="83006" y="408748"/>
                    <a:pt x="92505" y="420579"/>
                  </a:cubicBezTo>
                  <a:lnTo>
                    <a:pt x="472554" y="24484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3EB0FFF-9781-4DB0-BB6A-72F7350F1CD5}"/>
                </a:ext>
              </a:extLst>
            </p:cNvPr>
            <p:cNvSpPr/>
            <p:nvPr/>
          </p:nvSpPr>
          <p:spPr>
            <a:xfrm>
              <a:off x="1980633" y="647186"/>
              <a:ext cx="461382" cy="407733"/>
            </a:xfrm>
            <a:custGeom>
              <a:avLst/>
              <a:gdLst>
                <a:gd name="connsiteX0" fmla="*/ 414914 w 461382"/>
                <a:gd name="connsiteY0" fmla="*/ 173937 h 407733"/>
                <a:gd name="connsiteX1" fmla="*/ 456660 w 461382"/>
                <a:gd name="connsiteY1" fmla="*/ 108385 h 407733"/>
                <a:gd name="connsiteX2" fmla="*/ 409849 w 461382"/>
                <a:gd name="connsiteY2" fmla="*/ 32619 h 407733"/>
                <a:gd name="connsiteX3" fmla="*/ 255197 w 461382"/>
                <a:gd name="connsiteY3" fmla="*/ 10730 h 407733"/>
                <a:gd name="connsiteX4" fmla="*/ 213237 w 461382"/>
                <a:gd name="connsiteY4" fmla="*/ 26724 h 407733"/>
                <a:gd name="connsiteX5" fmla="*/ 10730 w 461382"/>
                <a:gd name="connsiteY5" fmla="*/ 198272 h 407733"/>
                <a:gd name="connsiteX6" fmla="*/ 10730 w 461382"/>
                <a:gd name="connsiteY6" fmla="*/ 296271 h 407733"/>
                <a:gd name="connsiteX7" fmla="*/ 27497 w 461382"/>
                <a:gd name="connsiteY7" fmla="*/ 403698 h 407733"/>
                <a:gd name="connsiteX8" fmla="*/ 87283 w 461382"/>
                <a:gd name="connsiteY8" fmla="*/ 329219 h 407733"/>
                <a:gd name="connsiteX9" fmla="*/ 208244 w 461382"/>
                <a:gd name="connsiteY9" fmla="*/ 287344 h 407733"/>
                <a:gd name="connsiteX10" fmla="*/ 414914 w 461382"/>
                <a:gd name="connsiteY10" fmla="*/ 173937 h 40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1382" h="407733">
                  <a:moveTo>
                    <a:pt x="414914" y="173937"/>
                  </a:moveTo>
                  <a:lnTo>
                    <a:pt x="456660" y="108385"/>
                  </a:lnTo>
                  <a:cubicBezTo>
                    <a:pt x="448033" y="100645"/>
                    <a:pt x="409849" y="32619"/>
                    <a:pt x="409849" y="32619"/>
                  </a:cubicBezTo>
                  <a:lnTo>
                    <a:pt x="255197" y="10730"/>
                  </a:lnTo>
                  <a:lnTo>
                    <a:pt x="213237" y="26724"/>
                  </a:lnTo>
                  <a:cubicBezTo>
                    <a:pt x="69386" y="26724"/>
                    <a:pt x="10730" y="57955"/>
                    <a:pt x="10730" y="198272"/>
                  </a:cubicBezTo>
                  <a:lnTo>
                    <a:pt x="10730" y="296271"/>
                  </a:lnTo>
                  <a:cubicBezTo>
                    <a:pt x="10730" y="334026"/>
                    <a:pt x="24063" y="366143"/>
                    <a:pt x="27497" y="403698"/>
                  </a:cubicBezTo>
                  <a:lnTo>
                    <a:pt x="87283" y="329219"/>
                  </a:lnTo>
                  <a:cubicBezTo>
                    <a:pt x="115753" y="293739"/>
                    <a:pt x="162792" y="285255"/>
                    <a:pt x="208244" y="287344"/>
                  </a:cubicBezTo>
                  <a:cubicBezTo>
                    <a:pt x="291979" y="287344"/>
                    <a:pt x="369920" y="244582"/>
                    <a:pt x="414914" y="173937"/>
                  </a:cubicBezTo>
                </a:path>
              </a:pathLst>
            </a:custGeom>
            <a:solidFill>
              <a:srgbClr val="66227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BE7B0BA8-E68B-47E8-8685-A92EFD800698}"/>
                </a:ext>
              </a:extLst>
            </p:cNvPr>
            <p:cNvSpPr/>
            <p:nvPr/>
          </p:nvSpPr>
          <p:spPr>
            <a:xfrm>
              <a:off x="2284716" y="1000754"/>
              <a:ext cx="236056" cy="182407"/>
            </a:xfrm>
            <a:custGeom>
              <a:avLst/>
              <a:gdLst>
                <a:gd name="connsiteX0" fmla="*/ 92691 w 236055"/>
                <a:gd name="connsiteY0" fmla="*/ 180132 h 182406"/>
                <a:gd name="connsiteX1" fmla="*/ 50945 w 236055"/>
                <a:gd name="connsiteY1" fmla="*/ 170947 h 182406"/>
                <a:gd name="connsiteX2" fmla="*/ 10730 w 236055"/>
                <a:gd name="connsiteY2" fmla="*/ 110445 h 182406"/>
                <a:gd name="connsiteX3" fmla="*/ 10730 w 236055"/>
                <a:gd name="connsiteY3" fmla="*/ 101032 h 182406"/>
                <a:gd name="connsiteX4" fmla="*/ 18269 w 236055"/>
                <a:gd name="connsiteY4" fmla="*/ 95381 h 182406"/>
                <a:gd name="connsiteX5" fmla="*/ 107942 w 236055"/>
                <a:gd name="connsiteY5" fmla="*/ 45895 h 182406"/>
                <a:gd name="connsiteX6" fmla="*/ 201219 w 236055"/>
                <a:gd name="connsiteY6" fmla="*/ 16953 h 182406"/>
                <a:gd name="connsiteX7" fmla="*/ 229145 w 236055"/>
                <a:gd name="connsiteY7" fmla="*/ 10730 h 182406"/>
                <a:gd name="connsiteX8" fmla="*/ 223781 w 236055"/>
                <a:gd name="connsiteY8" fmla="*/ 38828 h 182406"/>
                <a:gd name="connsiteX9" fmla="*/ 181577 w 236055"/>
                <a:gd name="connsiteY9" fmla="*/ 110588 h 182406"/>
                <a:gd name="connsiteX10" fmla="*/ 109973 w 236055"/>
                <a:gd name="connsiteY10" fmla="*/ 178973 h 182406"/>
                <a:gd name="connsiteX11" fmla="*/ 92691 w 236055"/>
                <a:gd name="connsiteY11" fmla="*/ 180132 h 18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055" h="182406">
                  <a:moveTo>
                    <a:pt x="92691" y="180132"/>
                  </a:moveTo>
                  <a:cubicBezTo>
                    <a:pt x="76983" y="180132"/>
                    <a:pt x="62948" y="177042"/>
                    <a:pt x="50945" y="170947"/>
                  </a:cubicBezTo>
                  <a:cubicBezTo>
                    <a:pt x="26138" y="158372"/>
                    <a:pt x="10730" y="135181"/>
                    <a:pt x="10730" y="110445"/>
                  </a:cubicBezTo>
                  <a:lnTo>
                    <a:pt x="10730" y="101032"/>
                  </a:lnTo>
                  <a:lnTo>
                    <a:pt x="18269" y="95381"/>
                  </a:lnTo>
                  <a:cubicBezTo>
                    <a:pt x="18627" y="95109"/>
                    <a:pt x="61675" y="65065"/>
                    <a:pt x="107942" y="45895"/>
                  </a:cubicBezTo>
                  <a:cubicBezTo>
                    <a:pt x="150217" y="28398"/>
                    <a:pt x="199145" y="17397"/>
                    <a:pt x="201219" y="16953"/>
                  </a:cubicBezTo>
                  <a:lnTo>
                    <a:pt x="229145" y="10730"/>
                  </a:lnTo>
                  <a:lnTo>
                    <a:pt x="223781" y="38828"/>
                  </a:lnTo>
                  <a:cubicBezTo>
                    <a:pt x="223409" y="40816"/>
                    <a:pt x="214567" y="85280"/>
                    <a:pt x="181577" y="110588"/>
                  </a:cubicBezTo>
                  <a:cubicBezTo>
                    <a:pt x="169946" y="150289"/>
                    <a:pt x="144738" y="174466"/>
                    <a:pt x="109973" y="178973"/>
                  </a:cubicBezTo>
                  <a:cubicBezTo>
                    <a:pt x="104050" y="179745"/>
                    <a:pt x="98242" y="180132"/>
                    <a:pt x="92691" y="180132"/>
                  </a:cubicBezTo>
                </a:path>
              </a:pathLst>
            </a:custGeom>
            <a:solidFill>
              <a:srgbClr val="56C0E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582DDCC-F1FD-49C6-A62D-19250D474A30}"/>
                </a:ext>
              </a:extLst>
            </p:cNvPr>
            <p:cNvSpPr/>
            <p:nvPr/>
          </p:nvSpPr>
          <p:spPr>
            <a:xfrm>
              <a:off x="2303514" y="1025318"/>
              <a:ext cx="193137" cy="96568"/>
            </a:xfrm>
            <a:custGeom>
              <a:avLst/>
              <a:gdLst>
                <a:gd name="connsiteX0" fmla="*/ 10730 w 193136"/>
                <a:gd name="connsiteY0" fmla="*/ 85881 h 96568"/>
                <a:gd name="connsiteX1" fmla="*/ 96339 w 193136"/>
                <a:gd name="connsiteY1" fmla="*/ 38699 h 96568"/>
                <a:gd name="connsiteX2" fmla="*/ 186512 w 193136"/>
                <a:gd name="connsiteY2" fmla="*/ 10730 h 96568"/>
                <a:gd name="connsiteX3" fmla="*/ 146383 w 193136"/>
                <a:gd name="connsiteY3" fmla="*/ 74551 h 96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136" h="96568">
                  <a:moveTo>
                    <a:pt x="10730" y="85881"/>
                  </a:moveTo>
                  <a:cubicBezTo>
                    <a:pt x="10730" y="85881"/>
                    <a:pt x="52018" y="57068"/>
                    <a:pt x="96339" y="38699"/>
                  </a:cubicBezTo>
                  <a:cubicBezTo>
                    <a:pt x="137585" y="21631"/>
                    <a:pt x="186512" y="10730"/>
                    <a:pt x="186512" y="10730"/>
                  </a:cubicBezTo>
                  <a:cubicBezTo>
                    <a:pt x="186512" y="10730"/>
                    <a:pt x="178143" y="54522"/>
                    <a:pt x="146383" y="74551"/>
                  </a:cubicBezTo>
                  <a:close/>
                </a:path>
              </a:pathLst>
            </a:custGeom>
            <a:solidFill>
              <a:srgbClr val="2F172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8D34103-4E6E-4E1A-8497-90A41A739FF8}"/>
                </a:ext>
              </a:extLst>
            </p:cNvPr>
            <p:cNvSpPr/>
            <p:nvPr/>
          </p:nvSpPr>
          <p:spPr>
            <a:xfrm>
              <a:off x="2303514" y="1059625"/>
              <a:ext cx="160947" cy="107298"/>
            </a:xfrm>
            <a:custGeom>
              <a:avLst/>
              <a:gdLst>
                <a:gd name="connsiteX0" fmla="*/ 88757 w 160947"/>
                <a:gd name="connsiteY0" fmla="*/ 101447 h 107298"/>
                <a:gd name="connsiteX1" fmla="*/ 150889 w 160947"/>
                <a:gd name="connsiteY1" fmla="*/ 10730 h 107298"/>
                <a:gd name="connsiteX2" fmla="*/ 76911 w 160947"/>
                <a:gd name="connsiteY2" fmla="*/ 28455 h 107298"/>
                <a:gd name="connsiteX3" fmla="*/ 10730 w 160947"/>
                <a:gd name="connsiteY3" fmla="*/ 51560 h 107298"/>
                <a:gd name="connsiteX4" fmla="*/ 40659 w 160947"/>
                <a:gd name="connsiteY4" fmla="*/ 95309 h 107298"/>
                <a:gd name="connsiteX5" fmla="*/ 88757 w 160947"/>
                <a:gd name="connsiteY5" fmla="*/ 101447 h 107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0947" h="107298">
                  <a:moveTo>
                    <a:pt x="88757" y="101447"/>
                  </a:moveTo>
                  <a:cubicBezTo>
                    <a:pt x="127270" y="96454"/>
                    <a:pt x="146927" y="61918"/>
                    <a:pt x="150889" y="10730"/>
                  </a:cubicBezTo>
                  <a:cubicBezTo>
                    <a:pt x="150889" y="10730"/>
                    <a:pt x="123078" y="13992"/>
                    <a:pt x="76911" y="28455"/>
                  </a:cubicBezTo>
                  <a:cubicBezTo>
                    <a:pt x="44407" y="38627"/>
                    <a:pt x="10730" y="51560"/>
                    <a:pt x="10730" y="51560"/>
                  </a:cubicBezTo>
                  <a:cubicBezTo>
                    <a:pt x="10730" y="70001"/>
                    <a:pt x="23205" y="86454"/>
                    <a:pt x="40659" y="95309"/>
                  </a:cubicBezTo>
                  <a:cubicBezTo>
                    <a:pt x="55351" y="102763"/>
                    <a:pt x="72691" y="103535"/>
                    <a:pt x="88757" y="10144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03D35FE-BD3B-408B-89F6-B9D65E2A006A}"/>
                </a:ext>
              </a:extLst>
            </p:cNvPr>
            <p:cNvSpPr/>
            <p:nvPr/>
          </p:nvSpPr>
          <p:spPr>
            <a:xfrm>
              <a:off x="2020305" y="1025318"/>
              <a:ext cx="193137" cy="96568"/>
            </a:xfrm>
            <a:custGeom>
              <a:avLst/>
              <a:gdLst>
                <a:gd name="connsiteX0" fmla="*/ 186498 w 193136"/>
                <a:gd name="connsiteY0" fmla="*/ 85881 h 96568"/>
                <a:gd name="connsiteX1" fmla="*/ 100903 w 193136"/>
                <a:gd name="connsiteY1" fmla="*/ 38699 h 96568"/>
                <a:gd name="connsiteX2" fmla="*/ 10730 w 193136"/>
                <a:gd name="connsiteY2" fmla="*/ 10730 h 96568"/>
                <a:gd name="connsiteX3" fmla="*/ 50859 w 193136"/>
                <a:gd name="connsiteY3" fmla="*/ 74551 h 96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136" h="96568">
                  <a:moveTo>
                    <a:pt x="186498" y="85881"/>
                  </a:moveTo>
                  <a:cubicBezTo>
                    <a:pt x="186498" y="85881"/>
                    <a:pt x="145210" y="57068"/>
                    <a:pt x="100903" y="38699"/>
                  </a:cubicBezTo>
                  <a:cubicBezTo>
                    <a:pt x="59658" y="21631"/>
                    <a:pt x="10730" y="10730"/>
                    <a:pt x="10730" y="10730"/>
                  </a:cubicBezTo>
                  <a:cubicBezTo>
                    <a:pt x="10730" y="10730"/>
                    <a:pt x="19085" y="54522"/>
                    <a:pt x="50859" y="74551"/>
                  </a:cubicBezTo>
                  <a:close/>
                </a:path>
              </a:pathLst>
            </a:custGeom>
            <a:solidFill>
              <a:srgbClr val="2F172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79477A7-4481-487B-A902-C80C599440D9}"/>
                </a:ext>
              </a:extLst>
            </p:cNvPr>
            <p:cNvSpPr/>
            <p:nvPr/>
          </p:nvSpPr>
          <p:spPr>
            <a:xfrm>
              <a:off x="2055928" y="1059625"/>
              <a:ext cx="160947" cy="107298"/>
            </a:xfrm>
            <a:custGeom>
              <a:avLst/>
              <a:gdLst>
                <a:gd name="connsiteX0" fmla="*/ 72862 w 160947"/>
                <a:gd name="connsiteY0" fmla="*/ 101447 h 107298"/>
                <a:gd name="connsiteX1" fmla="*/ 10730 w 160947"/>
                <a:gd name="connsiteY1" fmla="*/ 10730 h 107298"/>
                <a:gd name="connsiteX2" fmla="*/ 84708 w 160947"/>
                <a:gd name="connsiteY2" fmla="*/ 28455 h 107298"/>
                <a:gd name="connsiteX3" fmla="*/ 150875 w 160947"/>
                <a:gd name="connsiteY3" fmla="*/ 51560 h 107298"/>
                <a:gd name="connsiteX4" fmla="*/ 120946 w 160947"/>
                <a:gd name="connsiteY4" fmla="*/ 95309 h 107298"/>
                <a:gd name="connsiteX5" fmla="*/ 72862 w 160947"/>
                <a:gd name="connsiteY5" fmla="*/ 101447 h 107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0947" h="107298">
                  <a:moveTo>
                    <a:pt x="72862" y="101447"/>
                  </a:moveTo>
                  <a:cubicBezTo>
                    <a:pt x="34335" y="96454"/>
                    <a:pt x="14678" y="61918"/>
                    <a:pt x="10730" y="10730"/>
                  </a:cubicBezTo>
                  <a:cubicBezTo>
                    <a:pt x="10730" y="10730"/>
                    <a:pt x="38541" y="13992"/>
                    <a:pt x="84708" y="28455"/>
                  </a:cubicBezTo>
                  <a:cubicBezTo>
                    <a:pt x="117212" y="38627"/>
                    <a:pt x="150875" y="51560"/>
                    <a:pt x="150875" y="51560"/>
                  </a:cubicBezTo>
                  <a:cubicBezTo>
                    <a:pt x="150875" y="70001"/>
                    <a:pt x="138400" y="86454"/>
                    <a:pt x="120946" y="95309"/>
                  </a:cubicBezTo>
                  <a:cubicBezTo>
                    <a:pt x="106268" y="102763"/>
                    <a:pt x="88914" y="103535"/>
                    <a:pt x="72862" y="10144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51C0FF8-8D82-4168-A17B-3F5E04D5069F}"/>
                </a:ext>
              </a:extLst>
            </p:cNvPr>
            <p:cNvSpPr/>
            <p:nvPr/>
          </p:nvSpPr>
          <p:spPr>
            <a:xfrm>
              <a:off x="2303514" y="1240915"/>
              <a:ext cx="171677" cy="53649"/>
            </a:xfrm>
            <a:custGeom>
              <a:avLst/>
              <a:gdLst>
                <a:gd name="connsiteX0" fmla="*/ 10730 w 171677"/>
                <a:gd name="connsiteY0" fmla="*/ 10730 h 53649"/>
                <a:gd name="connsiteX1" fmla="*/ 10730 w 171677"/>
                <a:gd name="connsiteY1" fmla="*/ 53434 h 53649"/>
                <a:gd name="connsiteX2" fmla="*/ 133507 w 171677"/>
                <a:gd name="connsiteY2" fmla="*/ 53434 h 53649"/>
                <a:gd name="connsiteX3" fmla="*/ 162621 w 171677"/>
                <a:gd name="connsiteY3" fmla="*/ 10730 h 5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677" h="53649">
                  <a:moveTo>
                    <a:pt x="10730" y="10730"/>
                  </a:moveTo>
                  <a:lnTo>
                    <a:pt x="10730" y="53434"/>
                  </a:lnTo>
                  <a:lnTo>
                    <a:pt x="133507" y="53434"/>
                  </a:lnTo>
                  <a:cubicBezTo>
                    <a:pt x="144766" y="39571"/>
                    <a:pt x="154395" y="25222"/>
                    <a:pt x="162621" y="1073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8DC0044-6D2B-4185-8941-8741FA8C9E9A}"/>
                </a:ext>
              </a:extLst>
            </p:cNvPr>
            <p:cNvSpPr/>
            <p:nvPr/>
          </p:nvSpPr>
          <p:spPr>
            <a:xfrm>
              <a:off x="2398208" y="744841"/>
              <a:ext cx="128758" cy="268245"/>
            </a:xfrm>
            <a:custGeom>
              <a:avLst/>
              <a:gdLst>
                <a:gd name="connsiteX0" fmla="*/ 39085 w 128757"/>
                <a:gd name="connsiteY0" fmla="*/ 10730 h 268245"/>
                <a:gd name="connsiteX1" fmla="*/ 10730 w 128757"/>
                <a:gd name="connsiteY1" fmla="*/ 189531 h 268245"/>
                <a:gd name="connsiteX2" fmla="*/ 118371 w 128757"/>
                <a:gd name="connsiteY2" fmla="*/ 257644 h 268245"/>
                <a:gd name="connsiteX3" fmla="*/ 125925 w 128757"/>
                <a:gd name="connsiteY3" fmla="*/ 169659 h 268245"/>
                <a:gd name="connsiteX4" fmla="*/ 39085 w 128757"/>
                <a:gd name="connsiteY4" fmla="*/ 10730 h 26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757" h="268245">
                  <a:moveTo>
                    <a:pt x="39085" y="10730"/>
                  </a:moveTo>
                  <a:cubicBezTo>
                    <a:pt x="43305" y="25022"/>
                    <a:pt x="55366" y="144909"/>
                    <a:pt x="10730" y="189531"/>
                  </a:cubicBezTo>
                  <a:cubicBezTo>
                    <a:pt x="47798" y="189531"/>
                    <a:pt x="97498" y="195511"/>
                    <a:pt x="118371" y="257644"/>
                  </a:cubicBezTo>
                  <a:cubicBezTo>
                    <a:pt x="122062" y="237143"/>
                    <a:pt x="125167" y="189517"/>
                    <a:pt x="125925" y="169659"/>
                  </a:cubicBezTo>
                  <a:cubicBezTo>
                    <a:pt x="128114" y="113664"/>
                    <a:pt x="98399" y="54021"/>
                    <a:pt x="39085" y="10730"/>
                  </a:cubicBezTo>
                </a:path>
              </a:pathLst>
            </a:custGeom>
            <a:solidFill>
              <a:srgbClr val="7F338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FBBEB21-4673-4031-A0C6-88DF72EB8304}"/>
                </a:ext>
              </a:extLst>
            </p:cNvPr>
            <p:cNvSpPr/>
            <p:nvPr/>
          </p:nvSpPr>
          <p:spPr>
            <a:xfrm>
              <a:off x="3088105" y="4602015"/>
              <a:ext cx="386273" cy="96568"/>
            </a:xfrm>
            <a:custGeom>
              <a:avLst/>
              <a:gdLst>
                <a:gd name="connsiteX0" fmla="*/ 253152 w 386273"/>
                <a:gd name="connsiteY0" fmla="*/ 87712 h 96568"/>
                <a:gd name="connsiteX1" fmla="*/ 14392 w 386273"/>
                <a:gd name="connsiteY1" fmla="*/ 54536 h 96568"/>
                <a:gd name="connsiteX2" fmla="*/ 10730 w 386273"/>
                <a:gd name="connsiteY2" fmla="*/ 43177 h 96568"/>
                <a:gd name="connsiteX3" fmla="*/ 251106 w 386273"/>
                <a:gd name="connsiteY3" fmla="*/ 76582 h 96568"/>
                <a:gd name="connsiteX4" fmla="*/ 370864 w 386273"/>
                <a:gd name="connsiteY4" fmla="*/ 10730 h 96568"/>
                <a:gd name="connsiteX5" fmla="*/ 376229 w 386273"/>
                <a:gd name="connsiteY5" fmla="*/ 20043 h 96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6273" h="96568">
                  <a:moveTo>
                    <a:pt x="253152" y="87712"/>
                  </a:moveTo>
                  <a:lnTo>
                    <a:pt x="14392" y="54536"/>
                  </a:lnTo>
                  <a:lnTo>
                    <a:pt x="10730" y="43177"/>
                  </a:lnTo>
                  <a:lnTo>
                    <a:pt x="251106" y="76582"/>
                  </a:lnTo>
                  <a:lnTo>
                    <a:pt x="370864" y="10730"/>
                  </a:lnTo>
                  <a:lnTo>
                    <a:pt x="376229" y="20043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5A8CBF4-C6B3-46A3-89E2-76ED62AF9727}"/>
                </a:ext>
              </a:extLst>
            </p:cNvPr>
            <p:cNvSpPr/>
            <p:nvPr/>
          </p:nvSpPr>
          <p:spPr>
            <a:xfrm>
              <a:off x="2842808" y="3784491"/>
              <a:ext cx="397003" cy="890575"/>
            </a:xfrm>
            <a:custGeom>
              <a:avLst/>
              <a:gdLst>
                <a:gd name="connsiteX0" fmla="*/ 381051 w 397003"/>
                <a:gd name="connsiteY0" fmla="*/ 886281 h 890574"/>
                <a:gd name="connsiteX1" fmla="*/ 10730 w 397003"/>
                <a:gd name="connsiteY1" fmla="*/ 14349 h 890574"/>
                <a:gd name="connsiteX2" fmla="*/ 20859 w 397003"/>
                <a:gd name="connsiteY2" fmla="*/ 10730 h 890574"/>
                <a:gd name="connsiteX3" fmla="*/ 390936 w 397003"/>
                <a:gd name="connsiteY3" fmla="*/ 882075 h 89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003" h="890574">
                  <a:moveTo>
                    <a:pt x="381051" y="886281"/>
                  </a:moveTo>
                  <a:lnTo>
                    <a:pt x="10730" y="14349"/>
                  </a:lnTo>
                  <a:lnTo>
                    <a:pt x="20859" y="10730"/>
                  </a:lnTo>
                  <a:lnTo>
                    <a:pt x="390936" y="882075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EBB7C60-4345-48AC-9CA3-01442ECEC4A4}"/>
                </a:ext>
              </a:extLst>
            </p:cNvPr>
            <p:cNvSpPr/>
            <p:nvPr/>
          </p:nvSpPr>
          <p:spPr>
            <a:xfrm>
              <a:off x="2975056" y="3737366"/>
              <a:ext cx="429193" cy="922764"/>
            </a:xfrm>
            <a:custGeom>
              <a:avLst/>
              <a:gdLst>
                <a:gd name="connsiteX0" fmla="*/ 419020 w 429192"/>
                <a:gd name="connsiteY0" fmla="*/ 915781 h 922764"/>
                <a:gd name="connsiteX1" fmla="*/ 10730 w 429192"/>
                <a:gd name="connsiteY1" fmla="*/ 14349 h 922764"/>
                <a:gd name="connsiteX2" fmla="*/ 20902 w 429192"/>
                <a:gd name="connsiteY2" fmla="*/ 10730 h 922764"/>
                <a:gd name="connsiteX3" fmla="*/ 428820 w 429192"/>
                <a:gd name="connsiteY3" fmla="*/ 911346 h 92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9192" h="922764">
                  <a:moveTo>
                    <a:pt x="419020" y="915781"/>
                  </a:moveTo>
                  <a:lnTo>
                    <a:pt x="10730" y="14349"/>
                  </a:lnTo>
                  <a:lnTo>
                    <a:pt x="20902" y="10730"/>
                  </a:lnTo>
                  <a:lnTo>
                    <a:pt x="428820" y="911346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D073DC1-1039-425C-9A0B-C4339FD4702E}"/>
                </a:ext>
              </a:extLst>
            </p:cNvPr>
            <p:cNvSpPr/>
            <p:nvPr/>
          </p:nvSpPr>
          <p:spPr>
            <a:xfrm>
              <a:off x="3154029" y="4899702"/>
              <a:ext cx="536491" cy="53649"/>
            </a:xfrm>
            <a:custGeom>
              <a:avLst/>
              <a:gdLst>
                <a:gd name="connsiteX0" fmla="*/ 524272 w 536490"/>
                <a:gd name="connsiteY0" fmla="*/ 10730 h 53649"/>
                <a:gd name="connsiteX1" fmla="*/ 10730 w 536490"/>
                <a:gd name="connsiteY1" fmla="*/ 10730 h 53649"/>
                <a:gd name="connsiteX2" fmla="*/ 17382 w 536490"/>
                <a:gd name="connsiteY2" fmla="*/ 37941 h 53649"/>
                <a:gd name="connsiteX3" fmla="*/ 40931 w 536490"/>
                <a:gd name="connsiteY3" fmla="*/ 53134 h 53649"/>
                <a:gd name="connsiteX4" fmla="*/ 504472 w 536490"/>
                <a:gd name="connsiteY4" fmla="*/ 53134 h 53649"/>
                <a:gd name="connsiteX5" fmla="*/ 524272 w 536490"/>
                <a:gd name="connsiteY5" fmla="*/ 10730 h 5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6490" h="53649">
                  <a:moveTo>
                    <a:pt x="524272" y="10730"/>
                  </a:moveTo>
                  <a:lnTo>
                    <a:pt x="10730" y="10730"/>
                  </a:lnTo>
                  <a:lnTo>
                    <a:pt x="17382" y="37941"/>
                  </a:lnTo>
                  <a:cubicBezTo>
                    <a:pt x="21560" y="47182"/>
                    <a:pt x="30773" y="53134"/>
                    <a:pt x="40931" y="53134"/>
                  </a:cubicBezTo>
                  <a:lnTo>
                    <a:pt x="504472" y="53134"/>
                  </a:lnTo>
                  <a:cubicBezTo>
                    <a:pt x="526389" y="53134"/>
                    <a:pt x="538349" y="27540"/>
                    <a:pt x="524272" y="10730"/>
                  </a:cubicBezTo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EDC6CB2-5DFF-4BFC-B01D-D312638C3881}"/>
                </a:ext>
              </a:extLst>
            </p:cNvPr>
            <p:cNvSpPr/>
            <p:nvPr/>
          </p:nvSpPr>
          <p:spPr>
            <a:xfrm>
              <a:off x="2873996" y="3886224"/>
              <a:ext cx="289705" cy="246786"/>
            </a:xfrm>
            <a:custGeom>
              <a:avLst/>
              <a:gdLst>
                <a:gd name="connsiteX0" fmla="*/ 287673 w 289705"/>
                <a:gd name="connsiteY0" fmla="*/ 149960 h 246785"/>
                <a:gd name="connsiteX1" fmla="*/ 69357 w 289705"/>
                <a:gd name="connsiteY1" fmla="*/ 241907 h 246785"/>
                <a:gd name="connsiteX2" fmla="*/ 10730 w 289705"/>
                <a:gd name="connsiteY2" fmla="*/ 102677 h 246785"/>
                <a:gd name="connsiteX3" fmla="*/ 229031 w 289705"/>
                <a:gd name="connsiteY3" fmla="*/ 10730 h 24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9705" h="246785">
                  <a:moveTo>
                    <a:pt x="287673" y="149960"/>
                  </a:moveTo>
                  <a:lnTo>
                    <a:pt x="69357" y="241907"/>
                  </a:lnTo>
                  <a:lnTo>
                    <a:pt x="10730" y="102677"/>
                  </a:lnTo>
                  <a:lnTo>
                    <a:pt x="229031" y="10730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606C369-8C88-4787-9254-AE5F6E8B8D60}"/>
                </a:ext>
              </a:extLst>
            </p:cNvPr>
            <p:cNvSpPr/>
            <p:nvPr/>
          </p:nvSpPr>
          <p:spPr>
            <a:xfrm>
              <a:off x="2975442" y="4124382"/>
              <a:ext cx="289705" cy="246786"/>
            </a:xfrm>
            <a:custGeom>
              <a:avLst/>
              <a:gdLst>
                <a:gd name="connsiteX0" fmla="*/ 287673 w 289705"/>
                <a:gd name="connsiteY0" fmla="*/ 149960 h 246785"/>
                <a:gd name="connsiteX1" fmla="*/ 69357 w 289705"/>
                <a:gd name="connsiteY1" fmla="*/ 241907 h 246785"/>
                <a:gd name="connsiteX2" fmla="*/ 10730 w 289705"/>
                <a:gd name="connsiteY2" fmla="*/ 102663 h 246785"/>
                <a:gd name="connsiteX3" fmla="*/ 229031 w 289705"/>
                <a:gd name="connsiteY3" fmla="*/ 10730 h 24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9705" h="246785">
                  <a:moveTo>
                    <a:pt x="287673" y="149960"/>
                  </a:moveTo>
                  <a:lnTo>
                    <a:pt x="69357" y="241907"/>
                  </a:lnTo>
                  <a:lnTo>
                    <a:pt x="10730" y="102663"/>
                  </a:lnTo>
                  <a:lnTo>
                    <a:pt x="229031" y="10730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91FE1E8-2241-4C34-B525-06FC364FC429}"/>
                </a:ext>
              </a:extLst>
            </p:cNvPr>
            <p:cNvSpPr/>
            <p:nvPr/>
          </p:nvSpPr>
          <p:spPr>
            <a:xfrm>
              <a:off x="1999089" y="2080386"/>
              <a:ext cx="504301" cy="268245"/>
            </a:xfrm>
            <a:custGeom>
              <a:avLst/>
              <a:gdLst>
                <a:gd name="connsiteX0" fmla="*/ 10730 w 504301"/>
                <a:gd name="connsiteY0" fmla="*/ 160575 h 268245"/>
                <a:gd name="connsiteX1" fmla="*/ 254210 w 504301"/>
                <a:gd name="connsiteY1" fmla="*/ 266986 h 268245"/>
                <a:gd name="connsiteX2" fmla="*/ 503799 w 504301"/>
                <a:gd name="connsiteY2" fmla="*/ 161405 h 268245"/>
                <a:gd name="connsiteX3" fmla="*/ 503799 w 504301"/>
                <a:gd name="connsiteY3" fmla="*/ 10730 h 268245"/>
                <a:gd name="connsiteX4" fmla="*/ 254182 w 504301"/>
                <a:gd name="connsiteY4" fmla="*/ 115352 h 268245"/>
                <a:gd name="connsiteX5" fmla="*/ 10730 w 504301"/>
                <a:gd name="connsiteY5" fmla="*/ 10730 h 26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301" h="268245">
                  <a:moveTo>
                    <a:pt x="10730" y="160575"/>
                  </a:moveTo>
                  <a:lnTo>
                    <a:pt x="254210" y="266986"/>
                  </a:lnTo>
                  <a:lnTo>
                    <a:pt x="503799" y="161405"/>
                  </a:lnTo>
                  <a:lnTo>
                    <a:pt x="503799" y="10730"/>
                  </a:lnTo>
                  <a:lnTo>
                    <a:pt x="254182" y="115352"/>
                  </a:lnTo>
                  <a:lnTo>
                    <a:pt x="10730" y="10730"/>
                  </a:lnTo>
                  <a:close/>
                </a:path>
              </a:pathLst>
            </a:custGeom>
            <a:solidFill>
              <a:srgbClr val="1C264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A80FFD9-28E2-4FDB-9886-78155C8281E8}"/>
                </a:ext>
              </a:extLst>
            </p:cNvPr>
            <p:cNvSpPr/>
            <p:nvPr/>
          </p:nvSpPr>
          <p:spPr>
            <a:xfrm>
              <a:off x="2115972" y="2130615"/>
              <a:ext cx="268245" cy="225326"/>
            </a:xfrm>
            <a:custGeom>
              <a:avLst/>
              <a:gdLst>
                <a:gd name="connsiteX0" fmla="*/ 10730 w 268245"/>
                <a:gd name="connsiteY0" fmla="*/ 161433 h 225326"/>
                <a:gd name="connsiteX1" fmla="*/ 10730 w 268245"/>
                <a:gd name="connsiteY1" fmla="*/ 10730 h 225326"/>
                <a:gd name="connsiteX2" fmla="*/ 137313 w 268245"/>
                <a:gd name="connsiteY2" fmla="*/ 65123 h 225326"/>
                <a:gd name="connsiteX3" fmla="*/ 263896 w 268245"/>
                <a:gd name="connsiteY3" fmla="*/ 12060 h 225326"/>
                <a:gd name="connsiteX4" fmla="*/ 263896 w 268245"/>
                <a:gd name="connsiteY4" fmla="*/ 163207 h 225326"/>
                <a:gd name="connsiteX5" fmla="*/ 137270 w 268245"/>
                <a:gd name="connsiteY5" fmla="*/ 216756 h 225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8245" h="225326">
                  <a:moveTo>
                    <a:pt x="10730" y="161433"/>
                  </a:moveTo>
                  <a:lnTo>
                    <a:pt x="10730" y="10730"/>
                  </a:lnTo>
                  <a:lnTo>
                    <a:pt x="137313" y="65123"/>
                  </a:lnTo>
                  <a:lnTo>
                    <a:pt x="263896" y="12060"/>
                  </a:lnTo>
                  <a:lnTo>
                    <a:pt x="263896" y="163207"/>
                  </a:lnTo>
                  <a:lnTo>
                    <a:pt x="137270" y="216756"/>
                  </a:lnTo>
                  <a:close/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ED5B6C3-04AF-4634-9453-6921E710B04D}"/>
                </a:ext>
              </a:extLst>
            </p:cNvPr>
            <p:cNvSpPr/>
            <p:nvPr/>
          </p:nvSpPr>
          <p:spPr>
            <a:xfrm>
              <a:off x="2169864" y="2153792"/>
              <a:ext cx="160947" cy="139488"/>
            </a:xfrm>
            <a:custGeom>
              <a:avLst/>
              <a:gdLst>
                <a:gd name="connsiteX0" fmla="*/ 83406 w 160947"/>
                <a:gd name="connsiteY0" fmla="*/ 135410 h 139487"/>
                <a:gd name="connsiteX1" fmla="*/ 156126 w 160947"/>
                <a:gd name="connsiteY1" fmla="*/ 103364 h 139487"/>
                <a:gd name="connsiteX2" fmla="*/ 156126 w 160947"/>
                <a:gd name="connsiteY2" fmla="*/ 11488 h 139487"/>
                <a:gd name="connsiteX3" fmla="*/ 83421 w 160947"/>
                <a:gd name="connsiteY3" fmla="*/ 41961 h 139487"/>
                <a:gd name="connsiteX4" fmla="*/ 10730 w 160947"/>
                <a:gd name="connsiteY4" fmla="*/ 10730 h 139487"/>
                <a:gd name="connsiteX5" fmla="*/ 10730 w 160947"/>
                <a:gd name="connsiteY5" fmla="*/ 102963 h 139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0947" h="139487">
                  <a:moveTo>
                    <a:pt x="83406" y="135410"/>
                  </a:moveTo>
                  <a:lnTo>
                    <a:pt x="156126" y="103364"/>
                  </a:lnTo>
                  <a:lnTo>
                    <a:pt x="156126" y="11488"/>
                  </a:lnTo>
                  <a:lnTo>
                    <a:pt x="83421" y="41961"/>
                  </a:lnTo>
                  <a:lnTo>
                    <a:pt x="10730" y="10730"/>
                  </a:lnTo>
                  <a:lnTo>
                    <a:pt x="10730" y="10296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36B173DD-5DFE-431E-9FC2-6132BA2E348B}"/>
                </a:ext>
              </a:extLst>
            </p:cNvPr>
            <p:cNvSpPr/>
            <p:nvPr/>
          </p:nvSpPr>
          <p:spPr>
            <a:xfrm>
              <a:off x="2492158" y="2231060"/>
              <a:ext cx="118028" cy="321895"/>
            </a:xfrm>
            <a:custGeom>
              <a:avLst/>
              <a:gdLst>
                <a:gd name="connsiteX0" fmla="*/ 10730 w 118027"/>
                <a:gd name="connsiteY0" fmla="*/ 10730 h 321894"/>
                <a:gd name="connsiteX1" fmla="*/ 40358 w 118027"/>
                <a:gd name="connsiteY1" fmla="*/ 321894 h 321894"/>
                <a:gd name="connsiteX2" fmla="*/ 109329 w 118027"/>
                <a:gd name="connsiteY2" fmla="*/ 215254 h 32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027" h="321894">
                  <a:moveTo>
                    <a:pt x="10730" y="10730"/>
                  </a:moveTo>
                  <a:lnTo>
                    <a:pt x="40358" y="321894"/>
                  </a:lnTo>
                  <a:cubicBezTo>
                    <a:pt x="87526" y="269404"/>
                    <a:pt x="109329" y="215254"/>
                    <a:pt x="109329" y="215254"/>
                  </a:cubicBez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669521B-EAAC-4E31-970B-FD7930981813}"/>
                </a:ext>
              </a:extLst>
            </p:cNvPr>
            <p:cNvSpPr/>
            <p:nvPr/>
          </p:nvSpPr>
          <p:spPr>
            <a:xfrm>
              <a:off x="1812662" y="3979415"/>
              <a:ext cx="278975" cy="193137"/>
            </a:xfrm>
            <a:custGeom>
              <a:avLst/>
              <a:gdLst>
                <a:gd name="connsiteX0" fmla="*/ 264883 w 278975"/>
                <a:gd name="connsiteY0" fmla="*/ 186255 h 193136"/>
                <a:gd name="connsiteX1" fmla="*/ 10730 w 278975"/>
                <a:gd name="connsiteY1" fmla="*/ 176970 h 193136"/>
                <a:gd name="connsiteX2" fmla="*/ 16810 w 278975"/>
                <a:gd name="connsiteY2" fmla="*/ 10730 h 193136"/>
                <a:gd name="connsiteX3" fmla="*/ 270963 w 278975"/>
                <a:gd name="connsiteY3" fmla="*/ 20015 h 193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975" h="193136">
                  <a:moveTo>
                    <a:pt x="264883" y="186255"/>
                  </a:moveTo>
                  <a:lnTo>
                    <a:pt x="10730" y="176970"/>
                  </a:lnTo>
                  <a:lnTo>
                    <a:pt x="16810" y="10730"/>
                  </a:lnTo>
                  <a:lnTo>
                    <a:pt x="270963" y="20015"/>
                  </a:lnTo>
                  <a:close/>
                </a:path>
              </a:pathLst>
            </a:custGeom>
            <a:solidFill>
              <a:srgbClr val="2B358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FDBA9AE-FC46-4DE3-A746-07DFC3A552F6}"/>
                </a:ext>
              </a:extLst>
            </p:cNvPr>
            <p:cNvSpPr/>
            <p:nvPr/>
          </p:nvSpPr>
          <p:spPr>
            <a:xfrm>
              <a:off x="1803263" y="4236973"/>
              <a:ext cx="278975" cy="193137"/>
            </a:xfrm>
            <a:custGeom>
              <a:avLst/>
              <a:gdLst>
                <a:gd name="connsiteX0" fmla="*/ 264883 w 278975"/>
                <a:gd name="connsiteY0" fmla="*/ 186255 h 193136"/>
                <a:gd name="connsiteX1" fmla="*/ 10730 w 278975"/>
                <a:gd name="connsiteY1" fmla="*/ 176984 h 193136"/>
                <a:gd name="connsiteX2" fmla="*/ 16810 w 278975"/>
                <a:gd name="connsiteY2" fmla="*/ 10730 h 193136"/>
                <a:gd name="connsiteX3" fmla="*/ 270963 w 278975"/>
                <a:gd name="connsiteY3" fmla="*/ 20015 h 193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975" h="193136">
                  <a:moveTo>
                    <a:pt x="264883" y="186255"/>
                  </a:moveTo>
                  <a:lnTo>
                    <a:pt x="10730" y="176984"/>
                  </a:lnTo>
                  <a:lnTo>
                    <a:pt x="16810" y="10730"/>
                  </a:lnTo>
                  <a:lnTo>
                    <a:pt x="270963" y="20015"/>
                  </a:lnTo>
                  <a:close/>
                </a:path>
              </a:pathLst>
            </a:custGeom>
            <a:solidFill>
              <a:srgbClr val="2B358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ED17B0A-760E-4061-A8E1-550E63649F9C}"/>
                </a:ext>
              </a:extLst>
            </p:cNvPr>
            <p:cNvSpPr/>
            <p:nvPr/>
          </p:nvSpPr>
          <p:spPr>
            <a:xfrm>
              <a:off x="1632665" y="4899702"/>
              <a:ext cx="525761" cy="53649"/>
            </a:xfrm>
            <a:custGeom>
              <a:avLst/>
              <a:gdLst>
                <a:gd name="connsiteX0" fmla="*/ 12842 w 525761"/>
                <a:gd name="connsiteY0" fmla="*/ 10730 h 53649"/>
                <a:gd name="connsiteX1" fmla="*/ 12842 w 525761"/>
                <a:gd name="connsiteY1" fmla="*/ 10730 h 53649"/>
                <a:gd name="connsiteX2" fmla="*/ 41955 w 525761"/>
                <a:gd name="connsiteY2" fmla="*/ 53134 h 53649"/>
                <a:gd name="connsiteX3" fmla="*/ 488715 w 525761"/>
                <a:gd name="connsiteY3" fmla="*/ 53134 h 53649"/>
                <a:gd name="connsiteX4" fmla="*/ 519860 w 525761"/>
                <a:gd name="connsiteY4" fmla="*/ 20415 h 53649"/>
                <a:gd name="connsiteX5" fmla="*/ 519402 w 525761"/>
                <a:gd name="connsiteY5" fmla="*/ 10730 h 5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5761" h="53649">
                  <a:moveTo>
                    <a:pt x="12842" y="10730"/>
                  </a:moveTo>
                  <a:lnTo>
                    <a:pt x="12842" y="10730"/>
                  </a:lnTo>
                  <a:cubicBezTo>
                    <a:pt x="4973" y="31159"/>
                    <a:pt x="20067" y="53134"/>
                    <a:pt x="41955" y="53134"/>
                  </a:cubicBezTo>
                  <a:lnTo>
                    <a:pt x="488715" y="53134"/>
                  </a:lnTo>
                  <a:cubicBezTo>
                    <a:pt x="506541" y="53134"/>
                    <a:pt x="520733" y="38227"/>
                    <a:pt x="519860" y="20415"/>
                  </a:cubicBezTo>
                  <a:lnTo>
                    <a:pt x="519402" y="10730"/>
                  </a:lnTo>
                  <a:close/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A617FAE8-E1F9-4288-BADF-5B188EFAE37E}"/>
                </a:ext>
              </a:extLst>
            </p:cNvPr>
            <p:cNvSpPr/>
            <p:nvPr/>
          </p:nvSpPr>
          <p:spPr>
            <a:xfrm>
              <a:off x="2775210" y="1586758"/>
              <a:ext cx="160947" cy="203867"/>
            </a:xfrm>
            <a:custGeom>
              <a:avLst/>
              <a:gdLst>
                <a:gd name="connsiteX0" fmla="*/ 70559 w 160947"/>
                <a:gd name="connsiteY0" fmla="*/ 203351 h 203866"/>
                <a:gd name="connsiteX1" fmla="*/ 10730 w 160947"/>
                <a:gd name="connsiteY1" fmla="*/ 41860 h 203866"/>
                <a:gd name="connsiteX2" fmla="*/ 94780 w 160947"/>
                <a:gd name="connsiteY2" fmla="*/ 10730 h 203866"/>
                <a:gd name="connsiteX3" fmla="*/ 154609 w 160947"/>
                <a:gd name="connsiteY3" fmla="*/ 172206 h 20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947" h="203866">
                  <a:moveTo>
                    <a:pt x="70559" y="203351"/>
                  </a:moveTo>
                  <a:lnTo>
                    <a:pt x="10730" y="41860"/>
                  </a:lnTo>
                  <a:lnTo>
                    <a:pt x="94780" y="10730"/>
                  </a:lnTo>
                  <a:lnTo>
                    <a:pt x="154609" y="172206"/>
                  </a:lnTo>
                  <a:close/>
                </a:path>
              </a:pathLst>
            </a:custGeom>
            <a:solidFill>
              <a:srgbClr val="24285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4836537-100A-4E46-A43C-1086CEFF6C8B}"/>
                </a:ext>
              </a:extLst>
            </p:cNvPr>
            <p:cNvSpPr/>
            <p:nvPr/>
          </p:nvSpPr>
          <p:spPr>
            <a:xfrm>
              <a:off x="2164843" y="549516"/>
              <a:ext cx="278975" cy="214596"/>
            </a:xfrm>
            <a:custGeom>
              <a:avLst/>
              <a:gdLst>
                <a:gd name="connsiteX0" fmla="*/ 272451 w 278975"/>
                <a:gd name="connsiteY0" fmla="*/ 206055 h 214596"/>
                <a:gd name="connsiteX1" fmla="*/ 10730 w 278975"/>
                <a:gd name="connsiteY1" fmla="*/ 20100 h 214596"/>
                <a:gd name="connsiteX2" fmla="*/ 272451 w 278975"/>
                <a:gd name="connsiteY2" fmla="*/ 206055 h 214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8975" h="214596">
                  <a:moveTo>
                    <a:pt x="272451" y="206055"/>
                  </a:moveTo>
                  <a:cubicBezTo>
                    <a:pt x="272451" y="206055"/>
                    <a:pt x="258545" y="-39672"/>
                    <a:pt x="10730" y="20100"/>
                  </a:cubicBezTo>
                  <a:cubicBezTo>
                    <a:pt x="10730" y="20100"/>
                    <a:pt x="215154" y="15894"/>
                    <a:pt x="272451" y="206055"/>
                  </a:cubicBezTo>
                </a:path>
              </a:pathLst>
            </a:custGeom>
            <a:solidFill>
              <a:srgbClr val="A8189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BA0D314-775F-4F42-A1B1-CCD0223909FA}"/>
                </a:ext>
              </a:extLst>
            </p:cNvPr>
            <p:cNvSpPr/>
            <p:nvPr/>
          </p:nvSpPr>
          <p:spPr>
            <a:xfrm>
              <a:off x="2193727" y="638682"/>
              <a:ext cx="246786" cy="118028"/>
            </a:xfrm>
            <a:custGeom>
              <a:avLst/>
              <a:gdLst>
                <a:gd name="connsiteX0" fmla="*/ 10730 w 246785"/>
                <a:gd name="connsiteY0" fmla="*/ 29663 h 118027"/>
                <a:gd name="connsiteX1" fmla="*/ 243566 w 246785"/>
                <a:gd name="connsiteY1" fmla="*/ 116889 h 118027"/>
                <a:gd name="connsiteX2" fmla="*/ 10730 w 246785"/>
                <a:gd name="connsiteY2" fmla="*/ 29663 h 11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785" h="118027">
                  <a:moveTo>
                    <a:pt x="10730" y="29663"/>
                  </a:moveTo>
                  <a:cubicBezTo>
                    <a:pt x="10730" y="29663"/>
                    <a:pt x="139902" y="-49809"/>
                    <a:pt x="243566" y="116889"/>
                  </a:cubicBezTo>
                  <a:cubicBezTo>
                    <a:pt x="243566" y="116889"/>
                    <a:pt x="184681" y="45443"/>
                    <a:pt x="10730" y="29663"/>
                  </a:cubicBezTo>
                </a:path>
              </a:pathLst>
            </a:custGeom>
            <a:solidFill>
              <a:srgbClr val="A8189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6E3598F7-015F-4D1E-9D9F-D294FA450C89}"/>
                </a:ext>
              </a:extLst>
            </p:cNvPr>
            <p:cNvSpPr/>
            <p:nvPr/>
          </p:nvSpPr>
          <p:spPr>
            <a:xfrm>
              <a:off x="1919831" y="1873916"/>
              <a:ext cx="75109" cy="150217"/>
            </a:xfrm>
            <a:custGeom>
              <a:avLst/>
              <a:gdLst>
                <a:gd name="connsiteX0" fmla="*/ 27769 w 75108"/>
                <a:gd name="connsiteY0" fmla="*/ 10730 h 150217"/>
                <a:gd name="connsiteX1" fmla="*/ 10730 w 75108"/>
                <a:gd name="connsiteY1" fmla="*/ 119888 h 150217"/>
                <a:gd name="connsiteX2" fmla="*/ 15708 w 75108"/>
                <a:gd name="connsiteY2" fmla="*/ 139831 h 150217"/>
                <a:gd name="connsiteX3" fmla="*/ 72934 w 75108"/>
                <a:gd name="connsiteY3" fmla="*/ 130260 h 150217"/>
                <a:gd name="connsiteX4" fmla="*/ 63978 w 75108"/>
                <a:gd name="connsiteY4" fmla="*/ 72061 h 15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108" h="150217">
                  <a:moveTo>
                    <a:pt x="27769" y="10730"/>
                  </a:moveTo>
                  <a:lnTo>
                    <a:pt x="10730" y="119888"/>
                  </a:lnTo>
                  <a:lnTo>
                    <a:pt x="15708" y="139831"/>
                  </a:lnTo>
                  <a:lnTo>
                    <a:pt x="72934" y="130260"/>
                  </a:lnTo>
                  <a:lnTo>
                    <a:pt x="63978" y="72061"/>
                  </a:lnTo>
                  <a:close/>
                </a:path>
              </a:pathLst>
            </a:custGeom>
            <a:solidFill>
              <a:srgbClr val="141A2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E102B1D-0FE6-47B8-A5FF-9EF550144BA8}"/>
                </a:ext>
              </a:extLst>
            </p:cNvPr>
            <p:cNvSpPr/>
            <p:nvPr/>
          </p:nvSpPr>
          <p:spPr>
            <a:xfrm>
              <a:off x="1883536" y="744841"/>
              <a:ext cx="557950" cy="751087"/>
            </a:xfrm>
            <a:custGeom>
              <a:avLst/>
              <a:gdLst>
                <a:gd name="connsiteX0" fmla="*/ 83278 w 557950"/>
                <a:gd name="connsiteY0" fmla="*/ 655118 h 751087"/>
                <a:gd name="connsiteX1" fmla="*/ 83335 w 557950"/>
                <a:gd name="connsiteY1" fmla="*/ 659982 h 751087"/>
                <a:gd name="connsiteX2" fmla="*/ 127742 w 557950"/>
                <a:gd name="connsiteY2" fmla="*/ 742473 h 751087"/>
                <a:gd name="connsiteX3" fmla="*/ 102663 w 557950"/>
                <a:gd name="connsiteY3" fmla="*/ 681928 h 751087"/>
                <a:gd name="connsiteX4" fmla="*/ 114165 w 557950"/>
                <a:gd name="connsiteY4" fmla="*/ 593171 h 751087"/>
                <a:gd name="connsiteX5" fmla="*/ 117756 w 557950"/>
                <a:gd name="connsiteY5" fmla="*/ 501253 h 751087"/>
                <a:gd name="connsiteX6" fmla="*/ 74022 w 557950"/>
                <a:gd name="connsiteY6" fmla="*/ 277387 h 751087"/>
                <a:gd name="connsiteX7" fmla="*/ 112234 w 557950"/>
                <a:gd name="connsiteY7" fmla="*/ 197643 h 751087"/>
                <a:gd name="connsiteX8" fmla="*/ 194567 w 557950"/>
                <a:gd name="connsiteY8" fmla="*/ 159631 h 751087"/>
                <a:gd name="connsiteX9" fmla="*/ 335128 w 557950"/>
                <a:gd name="connsiteY9" fmla="*/ 167142 h 751087"/>
                <a:gd name="connsiteX10" fmla="*/ 553758 w 557950"/>
                <a:gd name="connsiteY10" fmla="*/ 10730 h 751087"/>
                <a:gd name="connsiteX11" fmla="*/ 282237 w 557950"/>
                <a:gd name="connsiteY11" fmla="*/ 134180 h 751087"/>
                <a:gd name="connsiteX12" fmla="*/ 102563 w 557950"/>
                <a:gd name="connsiteY12" fmla="*/ 128314 h 751087"/>
                <a:gd name="connsiteX13" fmla="*/ 10730 w 557950"/>
                <a:gd name="connsiteY13" fmla="*/ 254854 h 751087"/>
                <a:gd name="connsiteX14" fmla="*/ 81633 w 557950"/>
                <a:gd name="connsiteY14" fmla="*/ 481524 h 751087"/>
                <a:gd name="connsiteX15" fmla="*/ 92563 w 557950"/>
                <a:gd name="connsiteY15" fmla="*/ 587449 h 751087"/>
                <a:gd name="connsiteX16" fmla="*/ 83278 w 557950"/>
                <a:gd name="connsiteY16" fmla="*/ 655118 h 751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7950" h="751087">
                  <a:moveTo>
                    <a:pt x="83278" y="655118"/>
                  </a:moveTo>
                  <a:cubicBezTo>
                    <a:pt x="83264" y="656735"/>
                    <a:pt x="83292" y="658366"/>
                    <a:pt x="83335" y="659982"/>
                  </a:cubicBezTo>
                  <a:cubicBezTo>
                    <a:pt x="84294" y="692615"/>
                    <a:pt x="99387" y="726321"/>
                    <a:pt x="127742" y="742473"/>
                  </a:cubicBezTo>
                  <a:cubicBezTo>
                    <a:pt x="112649" y="726149"/>
                    <a:pt x="104652" y="704075"/>
                    <a:pt x="102663" y="681928"/>
                  </a:cubicBezTo>
                  <a:cubicBezTo>
                    <a:pt x="99931" y="651427"/>
                    <a:pt x="109702" y="622914"/>
                    <a:pt x="114165" y="593171"/>
                  </a:cubicBezTo>
                  <a:cubicBezTo>
                    <a:pt x="118743" y="562828"/>
                    <a:pt x="120646" y="531854"/>
                    <a:pt x="117756" y="501253"/>
                  </a:cubicBezTo>
                  <a:cubicBezTo>
                    <a:pt x="110646" y="425772"/>
                    <a:pt x="59286" y="354670"/>
                    <a:pt x="74022" y="277387"/>
                  </a:cubicBezTo>
                  <a:cubicBezTo>
                    <a:pt x="79587" y="248116"/>
                    <a:pt x="92835" y="220275"/>
                    <a:pt x="112234" y="197643"/>
                  </a:cubicBezTo>
                  <a:cubicBezTo>
                    <a:pt x="133622" y="172735"/>
                    <a:pt x="162020" y="161676"/>
                    <a:pt x="194567" y="159631"/>
                  </a:cubicBezTo>
                  <a:cubicBezTo>
                    <a:pt x="241693" y="156669"/>
                    <a:pt x="288045" y="172592"/>
                    <a:pt x="335128" y="167142"/>
                  </a:cubicBezTo>
                  <a:cubicBezTo>
                    <a:pt x="416688" y="157685"/>
                    <a:pt x="499208" y="108528"/>
                    <a:pt x="553758" y="10730"/>
                  </a:cubicBezTo>
                  <a:cubicBezTo>
                    <a:pt x="553758" y="10730"/>
                    <a:pt x="413312" y="163536"/>
                    <a:pt x="282237" y="134180"/>
                  </a:cubicBezTo>
                  <a:cubicBezTo>
                    <a:pt x="222908" y="120889"/>
                    <a:pt x="161505" y="109701"/>
                    <a:pt x="102563" y="128314"/>
                  </a:cubicBezTo>
                  <a:cubicBezTo>
                    <a:pt x="44222" y="146755"/>
                    <a:pt x="10587" y="193666"/>
                    <a:pt x="10730" y="254854"/>
                  </a:cubicBezTo>
                  <a:cubicBezTo>
                    <a:pt x="10902" y="336787"/>
                    <a:pt x="57498" y="405972"/>
                    <a:pt x="81633" y="481524"/>
                  </a:cubicBezTo>
                  <a:cubicBezTo>
                    <a:pt x="92749" y="516332"/>
                    <a:pt x="98471" y="551111"/>
                    <a:pt x="92563" y="587449"/>
                  </a:cubicBezTo>
                  <a:cubicBezTo>
                    <a:pt x="88929" y="609953"/>
                    <a:pt x="83407" y="632385"/>
                    <a:pt x="83278" y="655118"/>
                  </a:cubicBezTo>
                </a:path>
              </a:pathLst>
            </a:custGeom>
            <a:solidFill>
              <a:srgbClr val="A8189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E"/>
            </a:p>
          </p:txBody>
        </p:sp>
      </p:grpSp>
    </p:spTree>
    <p:extLst>
      <p:ext uri="{BB962C8B-B14F-4D97-AF65-F5344CB8AC3E}">
        <p14:creationId xmlns:p14="http://schemas.microsoft.com/office/powerpoint/2010/main" val="859777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60EFBD-E921-498E-A416-7CE0FCE87B4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3993" y="1600200"/>
            <a:ext cx="9144000" cy="2387598"/>
          </a:xfrm>
        </p:spPr>
        <p:txBody>
          <a:bodyPr/>
          <a:lstStyle/>
          <a:p>
            <a:pPr lvl="0"/>
            <a:r>
              <a:rPr lang="nl-BE" dirty="0" err="1">
                <a:solidFill>
                  <a:srgbClr val="2072B9"/>
                </a:solidFill>
                <a:latin typeface="Hind Bold" pitchFamily="2"/>
                <a:cs typeface="Hind Bold" pitchFamily="2"/>
              </a:rPr>
              <a:t>PowerShell</a:t>
            </a:r>
            <a:endParaRPr lang="nl-BE" dirty="0">
              <a:solidFill>
                <a:srgbClr val="2072B9"/>
              </a:solidFill>
              <a:latin typeface="Hind Bold" pitchFamily="2"/>
              <a:cs typeface="Hind Bold" pitchFamily="2"/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91804A8-29B2-4117-8EAC-F0730F056EF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3993" y="3774186"/>
            <a:ext cx="9144000" cy="1655758"/>
          </a:xfrm>
        </p:spPr>
        <p:txBody>
          <a:bodyPr/>
          <a:lstStyle/>
          <a:p>
            <a:pPr lvl="0"/>
            <a:endParaRPr lang="nl-BE" dirty="0">
              <a:solidFill>
                <a:srgbClr val="3D3D3B"/>
              </a:solidFill>
              <a:latin typeface="Hind Semibold" pitchFamily="2"/>
              <a:cs typeface="Hind Semibold" pitchFamily="2"/>
            </a:endParaRPr>
          </a:p>
        </p:txBody>
      </p:sp>
      <p:pic>
        <p:nvPicPr>
          <p:cNvPr id="4" name="Afbeelding 4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1535C062-D87B-4426-BBE7-58C13462C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735" y="141375"/>
            <a:ext cx="4626525" cy="196196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2" descr="SSD:Users:Saar:Pictures:AARIXA:F3:20180223_AARIXA_BP-FOOTER.jpg">
            <a:extLst>
              <a:ext uri="{FF2B5EF4-FFF2-40B4-BE49-F238E27FC236}">
                <a16:creationId xmlns:a16="http://schemas.microsoft.com/office/drawing/2014/main" id="{558EED5F-C972-4134-8B3D-4369C84F518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1953085" y="5429944"/>
            <a:ext cx="8285817" cy="16098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2D82FA-03CD-41E2-B087-DB5FA7B7C0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363850" y="413287"/>
            <a:ext cx="870827" cy="10496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3AA2A4-14B3-4163-8B35-0545A12B6A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656" y="411105"/>
            <a:ext cx="870827" cy="1049606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39D850F-B10F-4F3D-B6FD-54D9E92F78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97177" y="3490152"/>
            <a:ext cx="1635306" cy="163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86582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2.59259E-6 L -0.03568 0.49607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479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-0.03567 0.49606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479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3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kern="1200" dirty="0">
                <a:solidFill>
                  <a:srgbClr val="2072B9"/>
                </a:solidFill>
                <a:ea typeface="+mj-ea"/>
                <a:cs typeface="+mj-cs"/>
              </a:rPr>
              <a:t>Demo</a:t>
            </a:r>
            <a:r>
              <a:rPr lang="en-US" kern="1200" dirty="0">
                <a:solidFill>
                  <a:srgbClr val="2072B9"/>
                </a:solidFill>
                <a:latin typeface="+mj-lt"/>
                <a:ea typeface="+mj-ea"/>
                <a:cs typeface="+mj-cs"/>
              </a:rPr>
              <a:t>	</a:t>
            </a:r>
          </a:p>
        </p:txBody>
      </p:sp>
      <p:sp>
        <p:nvSpPr>
          <p:cNvPr id="15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366FD0-35FD-44AA-91A8-3BA4181CEA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49" y="2096428"/>
            <a:ext cx="3661831" cy="26853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5429787" y="2421682"/>
            <a:ext cx="6178280" cy="2939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Voorbeelden van interfaces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Demo </a:t>
            </a:r>
            <a:r>
              <a:rPr lang="nl-BE" sz="2800" dirty="0" err="1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scripting</a:t>
            </a: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 (manage AD)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Powershell </a:t>
            </a:r>
            <a:r>
              <a:rPr lang="nl-BE" sz="2800" dirty="0" err="1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Core</a:t>
            </a: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 (Basic)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dirty="0" err="1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Desired</a:t>
            </a: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 State </a:t>
            </a:r>
            <a:r>
              <a:rPr lang="nl-BE" sz="2800" dirty="0" err="1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Configuration</a:t>
            </a:r>
            <a:endParaRPr lang="nl-BE" sz="2800" dirty="0">
              <a:solidFill>
                <a:srgbClr val="000000"/>
              </a:solidFill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Just </a:t>
            </a:r>
            <a:r>
              <a:rPr lang="nl-BE" sz="2800" dirty="0" err="1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Enough</a:t>
            </a: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 Administration</a:t>
            </a: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</p:spTree>
    <p:extLst>
      <p:ext uri="{BB962C8B-B14F-4D97-AF65-F5344CB8AC3E}">
        <p14:creationId xmlns:p14="http://schemas.microsoft.com/office/powerpoint/2010/main" val="3118816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4209" y="635070"/>
            <a:ext cx="4631786" cy="7596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nl-BE" sz="3600" kern="1200" dirty="0">
                <a:solidFill>
                  <a:srgbClr val="2072B9"/>
                </a:solidFill>
                <a:ea typeface="+mj-ea"/>
                <a:cs typeface="+mj-cs"/>
              </a:rPr>
              <a:t>Handige</a:t>
            </a:r>
            <a:r>
              <a:rPr lang="en-US" sz="3600" kern="1200" dirty="0">
                <a:solidFill>
                  <a:srgbClr val="2072B9"/>
                </a:solidFill>
                <a:ea typeface="+mj-ea"/>
                <a:cs typeface="+mj-cs"/>
              </a:rPr>
              <a:t> </a:t>
            </a:r>
            <a:r>
              <a:rPr lang="nl-BE" sz="3600" kern="1200" dirty="0">
                <a:solidFill>
                  <a:srgbClr val="2072B9"/>
                </a:solidFill>
                <a:ea typeface="+mj-ea"/>
                <a:cs typeface="+mj-cs"/>
              </a:rPr>
              <a:t>informatie</a:t>
            </a:r>
            <a:r>
              <a:rPr lang="en-US" sz="3600" kern="1200" dirty="0">
                <a:solidFill>
                  <a:schemeClr val="tx1"/>
                </a:solidFill>
                <a:ea typeface="+mj-ea"/>
                <a:cs typeface="+mj-cs"/>
              </a:rPr>
              <a:t>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712292" y="1264138"/>
            <a:ext cx="6904851" cy="369860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40000" lnSpcReduction="20000"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6000" dirty="0">
                <a:solidFill>
                  <a:srgbClr val="2072B9"/>
                </a:solidFill>
                <a:latin typeface="Hind Bold"/>
                <a:cs typeface="Hind" panose="02000000000000000000" pitchFamily="2" charset="0"/>
              </a:rPr>
              <a:t>Links</a:t>
            </a: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</a:rPr>
              <a:t> </a:t>
            </a: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  <a:hlinkClick r:id="rId3"/>
              </a:rPr>
              <a:t>https://powershell.org/</a:t>
            </a:r>
            <a:endParaRPr lang="en-US" sz="3600" dirty="0"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</a:rPr>
              <a:t> </a:t>
            </a: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  <a:hlinkClick r:id="rId4"/>
              </a:rPr>
              <a:t>https://www.powershellgallery.com/</a:t>
            </a:r>
            <a:endParaRPr lang="en-US" sz="3600" dirty="0"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  <a:hlinkClick r:id="rId5"/>
              </a:rPr>
              <a:t>https://docs.microsoft.com/en-us/powershell/developer/module/how-to-write-a-powershell-binary-module</a:t>
            </a:r>
            <a:endParaRPr lang="en-US" sz="3600" dirty="0"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  <a:hlinkClick r:id="rId6"/>
              </a:rPr>
              <a:t>https://github.com/PowerShell</a:t>
            </a:r>
            <a:endParaRPr lang="en-US" sz="3600" dirty="0"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6000" dirty="0">
                <a:solidFill>
                  <a:srgbClr val="2072B9"/>
                </a:solidFill>
                <a:latin typeface="Hind Bold"/>
                <a:cs typeface="Hind" panose="02000000000000000000" pitchFamily="2" charset="0"/>
              </a:rPr>
              <a:t>Persons of interest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</a:rPr>
              <a:t>Jeffrey </a:t>
            </a:r>
            <a:r>
              <a:rPr lang="en-US" sz="3600" dirty="0" err="1">
                <a:latin typeface="Hind" panose="02000000000000000000" pitchFamily="2" charset="0"/>
                <a:cs typeface="Hind" panose="02000000000000000000" pitchFamily="2" charset="0"/>
              </a:rPr>
              <a:t>Snover</a:t>
            </a: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</a:rPr>
              <a:t> (Microsoft Technical Fellow)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</a:rPr>
              <a:t>Don Jones (Pluralsight)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</a:rPr>
              <a:t>Jason C. Helmick (Pluralsight)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</a:rPr>
              <a:t>Ashley McGlone (Tanium &amp; former PFE)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</a:rPr>
              <a:t>Lee Holmes (Microsoft </a:t>
            </a:r>
            <a:r>
              <a:rPr lang="en-US" sz="3600" dirty="0" err="1">
                <a:latin typeface="Hind" panose="02000000000000000000" pitchFamily="2" charset="0"/>
                <a:cs typeface="Hind" panose="02000000000000000000" pitchFamily="2" charset="0"/>
              </a:rPr>
              <a:t>Powershell</a:t>
            </a: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</a:rPr>
              <a:t> </a:t>
            </a:r>
            <a:r>
              <a:rPr lang="en-US" sz="3600" dirty="0" err="1">
                <a:latin typeface="Hind" panose="02000000000000000000" pitchFamily="2" charset="0"/>
                <a:cs typeface="Hind" panose="02000000000000000000" pitchFamily="2" charset="0"/>
              </a:rPr>
              <a:t>developper</a:t>
            </a:r>
            <a:r>
              <a:rPr lang="en-US" sz="3600" dirty="0">
                <a:latin typeface="Hind" panose="02000000000000000000" pitchFamily="2" charset="0"/>
                <a:cs typeface="Hind" panose="02000000000000000000" pitchFamily="2" charset="0"/>
              </a:rPr>
              <a:t>)</a:t>
            </a:r>
          </a:p>
        </p:txBody>
      </p:sp>
      <p:sp>
        <p:nvSpPr>
          <p:cNvPr id="24" name="Freeform: Shape 18">
            <a:extLst>
              <a:ext uri="{FF2B5EF4-FFF2-40B4-BE49-F238E27FC236}">
                <a16:creationId xmlns:a16="http://schemas.microsoft.com/office/drawing/2014/main" id="{3A45B268-BBDB-4EC6-A664-CED7BF60D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14207" y="361702"/>
            <a:ext cx="1691640" cy="1691640"/>
          </a:xfrm>
          <a:custGeom>
            <a:avLst/>
            <a:gdLst>
              <a:gd name="connsiteX0" fmla="*/ 845820 w 1691640"/>
              <a:gd name="connsiteY0" fmla="*/ 0 h 1691640"/>
              <a:gd name="connsiteX1" fmla="*/ 1691640 w 1691640"/>
              <a:gd name="connsiteY1" fmla="*/ 845820 h 1691640"/>
              <a:gd name="connsiteX2" fmla="*/ 845820 w 1691640"/>
              <a:gd name="connsiteY2" fmla="*/ 1691640 h 1691640"/>
              <a:gd name="connsiteX3" fmla="*/ 0 w 1691640"/>
              <a:gd name="connsiteY3" fmla="*/ 845820 h 1691640"/>
              <a:gd name="connsiteX4" fmla="*/ 845820 w 1691640"/>
              <a:gd name="connsiteY4" fmla="*/ 0 h 169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1640" h="1691640">
                <a:moveTo>
                  <a:pt x="845820" y="0"/>
                </a:moveTo>
                <a:cubicBezTo>
                  <a:pt x="1312954" y="0"/>
                  <a:pt x="1691640" y="378686"/>
                  <a:pt x="1691640" y="845820"/>
                </a:cubicBezTo>
                <a:cubicBezTo>
                  <a:pt x="1691640" y="1312954"/>
                  <a:pt x="1312954" y="1691640"/>
                  <a:pt x="845820" y="1691640"/>
                </a:cubicBezTo>
                <a:cubicBezTo>
                  <a:pt x="378687" y="1691640"/>
                  <a:pt x="0" y="1312954"/>
                  <a:pt x="0" y="845820"/>
                </a:cubicBezTo>
                <a:cubicBezTo>
                  <a:pt x="0" y="378686"/>
                  <a:pt x="378687" y="0"/>
                  <a:pt x="84582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0">
            <a:extLst>
              <a:ext uri="{FF2B5EF4-FFF2-40B4-BE49-F238E27FC236}">
                <a16:creationId xmlns:a16="http://schemas.microsoft.com/office/drawing/2014/main" id="{07977D39-626F-40D7-B00F-16E02602D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9615" y="197110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6CA140-89B0-4B82-8D48-7D7BF003EB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245" y="696037"/>
            <a:ext cx="1017204" cy="1017204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78B55DD-3C55-4B94-9031-4F3723BD4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8624" y="2"/>
            <a:ext cx="3913376" cy="3281569"/>
          </a:xfrm>
          <a:custGeom>
            <a:avLst/>
            <a:gdLst>
              <a:gd name="connsiteX0" fmla="*/ 267865 w 3913376"/>
              <a:gd name="connsiteY0" fmla="*/ 0 h 3281569"/>
              <a:gd name="connsiteX1" fmla="*/ 3913376 w 3913376"/>
              <a:gd name="connsiteY1" fmla="*/ 0 h 3281569"/>
              <a:gd name="connsiteX2" fmla="*/ 3913376 w 3913376"/>
              <a:gd name="connsiteY2" fmla="*/ 2499938 h 3281569"/>
              <a:gd name="connsiteX3" fmla="*/ 3794714 w 3913376"/>
              <a:gd name="connsiteY3" fmla="*/ 2630499 h 3281569"/>
              <a:gd name="connsiteX4" fmla="*/ 2222892 w 3913376"/>
              <a:gd name="connsiteY4" fmla="*/ 3281569 h 3281569"/>
              <a:gd name="connsiteX5" fmla="*/ 0 w 3913376"/>
              <a:gd name="connsiteY5" fmla="*/ 1058677 h 3281569"/>
              <a:gd name="connsiteX6" fmla="*/ 174686 w 3913376"/>
              <a:gd name="connsiteY6" fmla="*/ 193427 h 328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905CDE4-B751-4B3E-B625-6E59F8903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FA65D9-8A1F-4D51-B1F4-0B7F99D6175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0176" y="337711"/>
            <a:ext cx="2213034" cy="2213034"/>
          </a:xfrm>
          <a:prstGeom prst="rect">
            <a:avLst/>
          </a:pr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2D9BB05-ED63-4148-87AB-82720ACC3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18614" y="4769536"/>
            <a:ext cx="3950208" cy="2088462"/>
          </a:xfrm>
          <a:custGeom>
            <a:avLst/>
            <a:gdLst>
              <a:gd name="connsiteX0" fmla="*/ 1975104 w 3950208"/>
              <a:gd name="connsiteY0" fmla="*/ 0 h 2088462"/>
              <a:gd name="connsiteX1" fmla="*/ 3950208 w 3950208"/>
              <a:gd name="connsiteY1" fmla="*/ 1975104 h 2088462"/>
              <a:gd name="connsiteX2" fmla="*/ 3944484 w 3950208"/>
              <a:gd name="connsiteY2" fmla="*/ 2088462 h 2088462"/>
              <a:gd name="connsiteX3" fmla="*/ 5724 w 3950208"/>
              <a:gd name="connsiteY3" fmla="*/ 2088462 h 2088462"/>
              <a:gd name="connsiteX4" fmla="*/ 0 w 3950208"/>
              <a:gd name="connsiteY4" fmla="*/ 1975104 h 2088462"/>
              <a:gd name="connsiteX5" fmla="*/ 1975104 w 3950208"/>
              <a:gd name="connsiteY5" fmla="*/ 0 h 2088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50208" h="2088462">
                <a:moveTo>
                  <a:pt x="1975104" y="0"/>
                </a:moveTo>
                <a:cubicBezTo>
                  <a:pt x="3065924" y="0"/>
                  <a:pt x="3950208" y="884284"/>
                  <a:pt x="3950208" y="1975104"/>
                </a:cubicBezTo>
                <a:lnTo>
                  <a:pt x="3944484" y="2088462"/>
                </a:lnTo>
                <a:lnTo>
                  <a:pt x="5724" y="2088462"/>
                </a:lnTo>
                <a:lnTo>
                  <a:pt x="0" y="1975104"/>
                </a:lnTo>
                <a:cubicBezTo>
                  <a:pt x="0" y="884284"/>
                  <a:pt x="884284" y="0"/>
                  <a:pt x="197510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DC29AC1-2821-4FCC-B597-88DAF39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3162" y="4604085"/>
            <a:ext cx="4281112" cy="2253913"/>
          </a:xfrm>
          <a:custGeom>
            <a:avLst/>
            <a:gdLst>
              <a:gd name="connsiteX0" fmla="*/ 2140556 w 4281112"/>
              <a:gd name="connsiteY0" fmla="*/ 0 h 2253913"/>
              <a:gd name="connsiteX1" fmla="*/ 4281112 w 4281112"/>
              <a:gd name="connsiteY1" fmla="*/ 2140556 h 2253913"/>
              <a:gd name="connsiteX2" fmla="*/ 4275388 w 4281112"/>
              <a:gd name="connsiteY2" fmla="*/ 2253913 h 2253913"/>
              <a:gd name="connsiteX3" fmla="*/ 5724 w 4281112"/>
              <a:gd name="connsiteY3" fmla="*/ 2253913 h 2253913"/>
              <a:gd name="connsiteX4" fmla="*/ 0 w 4281112"/>
              <a:gd name="connsiteY4" fmla="*/ 2140556 h 2253913"/>
              <a:gd name="connsiteX5" fmla="*/ 2140556 w 4281112"/>
              <a:gd name="connsiteY5" fmla="*/ 0 h 225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81112" h="2253913">
                <a:moveTo>
                  <a:pt x="2140556" y="0"/>
                </a:moveTo>
                <a:cubicBezTo>
                  <a:pt x="3322752" y="0"/>
                  <a:pt x="4281112" y="958360"/>
                  <a:pt x="4281112" y="2140556"/>
                </a:cubicBezTo>
                <a:lnTo>
                  <a:pt x="4275388" y="2253913"/>
                </a:lnTo>
                <a:lnTo>
                  <a:pt x="5724" y="2253913"/>
                </a:lnTo>
                <a:lnTo>
                  <a:pt x="0" y="2140556"/>
                </a:lnTo>
                <a:cubicBezTo>
                  <a:pt x="0" y="958360"/>
                  <a:pt x="958360" y="0"/>
                  <a:pt x="214055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B00B48C-8AA7-4128-AD60-76349F0CEC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6020" y="2715337"/>
            <a:ext cx="2743200" cy="2743200"/>
          </a:xfrm>
          <a:custGeom>
            <a:avLst/>
            <a:gdLst>
              <a:gd name="connsiteX0" fmla="*/ 1371600 w 2743200"/>
              <a:gd name="connsiteY0" fmla="*/ 0 h 2743200"/>
              <a:gd name="connsiteX1" fmla="*/ 2743200 w 2743200"/>
              <a:gd name="connsiteY1" fmla="*/ 1371600 h 2743200"/>
              <a:gd name="connsiteX2" fmla="*/ 1371600 w 2743200"/>
              <a:gd name="connsiteY2" fmla="*/ 2743200 h 2743200"/>
              <a:gd name="connsiteX3" fmla="*/ 0 w 2743200"/>
              <a:gd name="connsiteY3" fmla="*/ 1371600 h 2743200"/>
              <a:gd name="connsiteX4" fmla="*/ 1371600 w 2743200"/>
              <a:gd name="connsiteY4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3200" h="2743200">
                <a:moveTo>
                  <a:pt x="1371600" y="0"/>
                </a:moveTo>
                <a:cubicBezTo>
                  <a:pt x="2129114" y="0"/>
                  <a:pt x="2743200" y="614087"/>
                  <a:pt x="2743200" y="1371600"/>
                </a:cubicBezTo>
                <a:cubicBezTo>
                  <a:pt x="2743200" y="2129114"/>
                  <a:pt x="2129114" y="2743200"/>
                  <a:pt x="1371600" y="2743200"/>
                </a:cubicBezTo>
                <a:cubicBezTo>
                  <a:pt x="614087" y="2743200"/>
                  <a:pt x="0" y="2129114"/>
                  <a:pt x="0" y="1371600"/>
                </a:cubicBezTo>
                <a:cubicBezTo>
                  <a:pt x="0" y="614087"/>
                  <a:pt x="614087" y="0"/>
                  <a:pt x="137160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8108C16-F4C0-44AA-999D-17BD39219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1428" y="2550745"/>
            <a:ext cx="3072384" cy="30723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6660D6-C766-41E5-B61B-080E6A4A18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456" y="3261826"/>
            <a:ext cx="1650222" cy="1650222"/>
          </a:xfrm>
          <a:prstGeom prst="rect">
            <a:avLst/>
          </a:prstGeom>
        </p:spPr>
      </p:pic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760511E-86BF-4340-9949-CECB774FAC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9416" y="4131546"/>
            <a:ext cx="3178912" cy="2726454"/>
          </a:xfrm>
          <a:custGeom>
            <a:avLst/>
            <a:gdLst>
              <a:gd name="connsiteX0" fmla="*/ 1837818 w 3178912"/>
              <a:gd name="connsiteY0" fmla="*/ 0 h 2726454"/>
              <a:gd name="connsiteX1" fmla="*/ 3137352 w 3178912"/>
              <a:gd name="connsiteY1" fmla="*/ 538285 h 2726454"/>
              <a:gd name="connsiteX2" fmla="*/ 3178912 w 3178912"/>
              <a:gd name="connsiteY2" fmla="*/ 584013 h 2726454"/>
              <a:gd name="connsiteX3" fmla="*/ 3178912 w 3178912"/>
              <a:gd name="connsiteY3" fmla="*/ 2726454 h 2726454"/>
              <a:gd name="connsiteX4" fmla="*/ 229483 w 3178912"/>
              <a:gd name="connsiteY4" fmla="*/ 2726454 h 2726454"/>
              <a:gd name="connsiteX5" fmla="*/ 221815 w 3178912"/>
              <a:gd name="connsiteY5" fmla="*/ 2713832 h 2726454"/>
              <a:gd name="connsiteX6" fmla="*/ 0 w 3178912"/>
              <a:gd name="connsiteY6" fmla="*/ 1837818 h 2726454"/>
              <a:gd name="connsiteX7" fmla="*/ 1837818 w 3178912"/>
              <a:gd name="connsiteY7" fmla="*/ 0 h 2726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C8F10CB3-3B5E-4C7A-98CF-B87454DD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4AB45CD-674A-47BA-B841-26BA15EFDF7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110" y="5127333"/>
            <a:ext cx="1746444" cy="1746444"/>
          </a:xfrm>
          <a:prstGeom prst="rect">
            <a:avLst/>
          </a:prstGeom>
        </p:spPr>
      </p:pic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11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474C0F-EBBB-4682-8864-EAC57A9DB87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761" y="4338156"/>
            <a:ext cx="1300086" cy="130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990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60EFBD-E921-498E-A416-7CE0FCE87B4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3993" y="1600200"/>
            <a:ext cx="9144000" cy="2387598"/>
          </a:xfrm>
        </p:spPr>
        <p:txBody>
          <a:bodyPr/>
          <a:lstStyle/>
          <a:p>
            <a:pPr lvl="0"/>
            <a:r>
              <a:rPr lang="nl-BE" dirty="0" err="1">
                <a:solidFill>
                  <a:srgbClr val="2072B9"/>
                </a:solidFill>
                <a:latin typeface="Hind Bold" pitchFamily="2"/>
                <a:cs typeface="Hind Bold" pitchFamily="2"/>
              </a:rPr>
              <a:t>PowerShell</a:t>
            </a:r>
            <a:endParaRPr lang="nl-BE" dirty="0">
              <a:solidFill>
                <a:srgbClr val="2072B9"/>
              </a:solidFill>
              <a:latin typeface="Hind Bold" pitchFamily="2"/>
              <a:cs typeface="Hind Bold" pitchFamily="2"/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91804A8-29B2-4117-8EAC-F0730F056EF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3993" y="3774186"/>
            <a:ext cx="9144000" cy="1655758"/>
          </a:xfrm>
        </p:spPr>
        <p:txBody>
          <a:bodyPr/>
          <a:lstStyle/>
          <a:p>
            <a:pPr lvl="0"/>
            <a:r>
              <a:rPr lang="nl-BE" dirty="0" err="1">
                <a:solidFill>
                  <a:srgbClr val="3D3D3B"/>
                </a:solidFill>
                <a:latin typeface="Hind Semibold" pitchFamily="2"/>
                <a:cs typeface="Hind Semibold" pitchFamily="2"/>
              </a:rPr>
              <a:t>That’s</a:t>
            </a:r>
            <a:r>
              <a:rPr lang="nl-BE" dirty="0">
                <a:solidFill>
                  <a:srgbClr val="3D3D3B"/>
                </a:solidFill>
                <a:latin typeface="Hind Semibold" pitchFamily="2"/>
                <a:cs typeface="Hind Semibold" pitchFamily="2"/>
              </a:rPr>
              <a:t> </a:t>
            </a:r>
            <a:r>
              <a:rPr lang="nl-BE" dirty="0" err="1">
                <a:solidFill>
                  <a:srgbClr val="3D3D3B"/>
                </a:solidFill>
                <a:latin typeface="Hind Semibold" pitchFamily="2"/>
                <a:cs typeface="Hind Semibold" pitchFamily="2"/>
              </a:rPr>
              <a:t>it</a:t>
            </a:r>
            <a:r>
              <a:rPr lang="nl-BE" dirty="0">
                <a:solidFill>
                  <a:srgbClr val="3D3D3B"/>
                </a:solidFill>
                <a:latin typeface="Hind Semibold" pitchFamily="2"/>
                <a:cs typeface="Hind Semibold" pitchFamily="2"/>
              </a:rPr>
              <a:t> </a:t>
            </a:r>
            <a:r>
              <a:rPr lang="nl-BE" dirty="0" err="1">
                <a:solidFill>
                  <a:srgbClr val="3D3D3B"/>
                </a:solidFill>
                <a:latin typeface="Hind Semibold" pitchFamily="2"/>
                <a:cs typeface="Hind Semibold" pitchFamily="2"/>
              </a:rPr>
              <a:t>folks</a:t>
            </a:r>
            <a:endParaRPr lang="nl-BE" dirty="0">
              <a:solidFill>
                <a:srgbClr val="3D3D3B"/>
              </a:solidFill>
              <a:latin typeface="Hind Semibold" pitchFamily="2"/>
              <a:cs typeface="Hind Semibold" pitchFamily="2"/>
            </a:endParaRPr>
          </a:p>
          <a:p>
            <a:pPr lvl="0"/>
            <a:r>
              <a:rPr lang="nl-BE" dirty="0" err="1">
                <a:solidFill>
                  <a:srgbClr val="3D3D3B"/>
                </a:solidFill>
                <a:latin typeface="Hind Semibold" pitchFamily="2"/>
                <a:cs typeface="Hind Semibold" pitchFamily="2"/>
              </a:rPr>
              <a:t>Thanks</a:t>
            </a:r>
            <a:endParaRPr lang="nl-BE" dirty="0">
              <a:solidFill>
                <a:srgbClr val="3D3D3B"/>
              </a:solidFill>
              <a:latin typeface="Hind Semibold" pitchFamily="2"/>
              <a:cs typeface="Hind Semibold" pitchFamily="2"/>
            </a:endParaRPr>
          </a:p>
        </p:txBody>
      </p:sp>
      <p:pic>
        <p:nvPicPr>
          <p:cNvPr id="4" name="Afbeelding 4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1535C062-D87B-4426-BBE7-58C13462C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735" y="141375"/>
            <a:ext cx="4626525" cy="196196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2" descr="SSD:Users:Saar:Pictures:AARIXA:F3:20180223_AARIXA_BP-FOOTER.jpg">
            <a:extLst>
              <a:ext uri="{FF2B5EF4-FFF2-40B4-BE49-F238E27FC236}">
                <a16:creationId xmlns:a16="http://schemas.microsoft.com/office/drawing/2014/main" id="{558EED5F-C972-4134-8B3D-4369C84F518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1953085" y="5429944"/>
            <a:ext cx="8285817" cy="16098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DC15B12F-2179-4C50-9A59-9415AD526C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73058" y="3622494"/>
            <a:ext cx="1635306" cy="163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5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dirty="0">
                <a:ea typeface="+mj-ea"/>
                <a:cs typeface="+mj-cs"/>
              </a:rPr>
              <a:t>Fierlafijn Pierre Paul</a:t>
            </a:r>
          </a:p>
        </p:txBody>
      </p:sp>
      <p:sp>
        <p:nvSpPr>
          <p:cNvPr id="15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E0CE94-4BDB-4EC6-BBA3-06D937058B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07" r="19859" b="2"/>
          <a:stretch/>
        </p:blipFill>
        <p:spPr>
          <a:xfrm>
            <a:off x="20" y="907231"/>
            <a:ext cx="4838021" cy="5063738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6090574" y="2421682"/>
            <a:ext cx="497757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Vader van 3 kinderen</a:t>
            </a:r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Dierenliefhebber</a:t>
            </a:r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System engineer bij een overheidsinstelling</a:t>
            </a:r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Nu nieuwe </a:t>
            </a:r>
            <a:r>
              <a:rPr lang="nl-BE" sz="2800" dirty="0" err="1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Aarixiaan</a:t>
            </a:r>
            <a:endParaRPr lang="nl-BE" sz="2800" dirty="0">
              <a:solidFill>
                <a:srgbClr val="000000"/>
              </a:solidFill>
              <a:latin typeface="Hind" panose="02000000000000000000" pitchFamily="2" charset="0"/>
              <a:cs typeface="Hind" panose="02000000000000000000" pitchFamily="2" charset="0"/>
            </a:endParaRPr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First time speaker @</a:t>
            </a:r>
            <a:r>
              <a:rPr lang="nl-BE" sz="2800" dirty="0" err="1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aariXa</a:t>
            </a:r>
            <a:r>
              <a:rPr lang="nl-BE" sz="2800" dirty="0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 </a:t>
            </a:r>
            <a:r>
              <a:rPr lang="nl-BE" sz="2800" dirty="0" err="1">
                <a:solidFill>
                  <a:srgbClr val="000000"/>
                </a:solidFill>
                <a:latin typeface="Hind" panose="02000000000000000000" pitchFamily="2" charset="0"/>
                <a:cs typeface="Hind" panose="02000000000000000000" pitchFamily="2" charset="0"/>
              </a:rPr>
              <a:t>academy</a:t>
            </a:r>
            <a:endParaRPr lang="nl-BE" sz="2800" dirty="0">
              <a:solidFill>
                <a:srgbClr val="000000"/>
              </a:solidFill>
              <a:latin typeface="Hind" panose="02000000000000000000" pitchFamily="2" charset="0"/>
              <a:cs typeface="Hind" panose="02000000000000000000" pitchFamily="2" charset="0"/>
            </a:endParaRP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</p:spTree>
    <p:extLst>
      <p:ext uri="{BB962C8B-B14F-4D97-AF65-F5344CB8AC3E}">
        <p14:creationId xmlns:p14="http://schemas.microsoft.com/office/powerpoint/2010/main" val="3366676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ijdelijke aanduiding voor inhoud 9" descr="Afbeelding met persoon, man, laptop, binnen&#10;&#10;Beschrijving is gegenereerd met zeer hoge betrouwbaarheid">
            <a:extLst>
              <a:ext uri="{FF2B5EF4-FFF2-40B4-BE49-F238E27FC236}">
                <a16:creationId xmlns:a16="http://schemas.microsoft.com/office/drawing/2014/main" id="{3051EF05-AA99-4225-AF18-40D5717FEC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8163"/>
          <a:stretch>
            <a:fillRect/>
          </a:stretch>
        </p:blipFill>
        <p:spPr>
          <a:xfrm>
            <a:off x="0" y="0"/>
            <a:ext cx="12191978" cy="6857990"/>
          </a:xfrm>
        </p:spPr>
      </p:pic>
      <p:sp>
        <p:nvSpPr>
          <p:cNvPr id="3" name="Freeform: Shape 14">
            <a:extLst>
              <a:ext uri="{FF2B5EF4-FFF2-40B4-BE49-F238E27FC236}">
                <a16:creationId xmlns:a16="http://schemas.microsoft.com/office/drawing/2014/main" id="{5E4C4736-8EC3-440D-B2B6-C36186C8E0A5}"/>
              </a:ext>
            </a:extLst>
          </p:cNvPr>
          <p:cNvSpPr>
            <a:spLocks noMove="1" noResize="1"/>
          </p:cNvSpPr>
          <p:nvPr/>
        </p:nvSpPr>
        <p:spPr>
          <a:xfrm>
            <a:off x="0" y="-2011"/>
            <a:ext cx="5609222" cy="584028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609220"/>
              <a:gd name="f7" fmla="val 5840278"/>
              <a:gd name="f8" fmla="val 4637091"/>
              <a:gd name="f9" fmla="val 4822569"/>
              <a:gd name="f10" fmla="val 204077"/>
              <a:gd name="f11" fmla="val 5314007"/>
              <a:gd name="f12" fmla="val 799562"/>
              <a:gd name="f13" fmla="val 1562987"/>
              <a:gd name="f14" fmla="val 2395363"/>
              <a:gd name="f15" fmla="val 4297937"/>
              <a:gd name="f16" fmla="val 4066879"/>
              <a:gd name="f17" fmla="val 2164305"/>
              <a:gd name="f18" fmla="val 1450840"/>
              <a:gd name="f19" fmla="val 788032"/>
              <a:gd name="f20" fmla="val 5623387"/>
              <a:gd name="f21" fmla="val 238220"/>
              <a:gd name="f22" fmla="val 5251941"/>
              <a:gd name="f23" fmla="val 5073803"/>
              <a:gd name="f24" fmla="+- 0 0 -90"/>
              <a:gd name="f25" fmla="*/ f3 1 5609220"/>
              <a:gd name="f26" fmla="*/ f4 1 5840278"/>
              <a:gd name="f27" fmla="+- f7 0 f5"/>
              <a:gd name="f28" fmla="+- f6 0 f5"/>
              <a:gd name="f29" fmla="*/ f24 f0 1"/>
              <a:gd name="f30" fmla="*/ f28 1 5609220"/>
              <a:gd name="f31" fmla="*/ f27 1 5840278"/>
              <a:gd name="f32" fmla="*/ 0 f28 1"/>
              <a:gd name="f33" fmla="*/ 0 f27 1"/>
              <a:gd name="f34" fmla="*/ 4637091 f28 1"/>
              <a:gd name="f35" fmla="*/ 4822569 f28 1"/>
              <a:gd name="f36" fmla="*/ 204077 f27 1"/>
              <a:gd name="f37" fmla="*/ 5609220 f28 1"/>
              <a:gd name="f38" fmla="*/ 2395363 f27 1"/>
              <a:gd name="f39" fmla="*/ 2164305 f28 1"/>
              <a:gd name="f40" fmla="*/ 5840278 f27 1"/>
              <a:gd name="f41" fmla="*/ 238220 f28 1"/>
              <a:gd name="f42" fmla="*/ 5251941 f27 1"/>
              <a:gd name="f43" fmla="*/ 5073803 f27 1"/>
              <a:gd name="f44" fmla="*/ f29 1 f2"/>
              <a:gd name="f45" fmla="*/ f32 1 5609220"/>
              <a:gd name="f46" fmla="*/ f33 1 5840278"/>
              <a:gd name="f47" fmla="*/ f34 1 5609220"/>
              <a:gd name="f48" fmla="*/ f35 1 5609220"/>
              <a:gd name="f49" fmla="*/ f36 1 5840278"/>
              <a:gd name="f50" fmla="*/ f37 1 5609220"/>
              <a:gd name="f51" fmla="*/ f38 1 5840278"/>
              <a:gd name="f52" fmla="*/ f39 1 5609220"/>
              <a:gd name="f53" fmla="*/ f40 1 5840278"/>
              <a:gd name="f54" fmla="*/ f41 1 5609220"/>
              <a:gd name="f55" fmla="*/ f42 1 5840278"/>
              <a:gd name="f56" fmla="*/ f43 1 5840278"/>
              <a:gd name="f57" fmla="*/ f5 1 f30"/>
              <a:gd name="f58" fmla="*/ f6 1 f30"/>
              <a:gd name="f59" fmla="*/ f5 1 f31"/>
              <a:gd name="f60" fmla="*/ f7 1 f31"/>
              <a:gd name="f61" fmla="+- f44 0 f1"/>
              <a:gd name="f62" fmla="*/ f45 1 f30"/>
              <a:gd name="f63" fmla="*/ f46 1 f31"/>
              <a:gd name="f64" fmla="*/ f47 1 f30"/>
              <a:gd name="f65" fmla="*/ f48 1 f30"/>
              <a:gd name="f66" fmla="*/ f49 1 f31"/>
              <a:gd name="f67" fmla="*/ f50 1 f30"/>
              <a:gd name="f68" fmla="*/ f51 1 f31"/>
              <a:gd name="f69" fmla="*/ f52 1 f30"/>
              <a:gd name="f70" fmla="*/ f53 1 f31"/>
              <a:gd name="f71" fmla="*/ f54 1 f30"/>
              <a:gd name="f72" fmla="*/ f55 1 f31"/>
              <a:gd name="f73" fmla="*/ f56 1 f31"/>
              <a:gd name="f74" fmla="*/ f57 f25 1"/>
              <a:gd name="f75" fmla="*/ f58 f25 1"/>
              <a:gd name="f76" fmla="*/ f60 f26 1"/>
              <a:gd name="f77" fmla="*/ f59 f26 1"/>
              <a:gd name="f78" fmla="*/ f62 f25 1"/>
              <a:gd name="f79" fmla="*/ f63 f26 1"/>
              <a:gd name="f80" fmla="*/ f64 f25 1"/>
              <a:gd name="f81" fmla="*/ f65 f25 1"/>
              <a:gd name="f82" fmla="*/ f66 f26 1"/>
              <a:gd name="f83" fmla="*/ f67 f25 1"/>
              <a:gd name="f84" fmla="*/ f68 f26 1"/>
              <a:gd name="f85" fmla="*/ f69 f25 1"/>
              <a:gd name="f86" fmla="*/ f70 f26 1"/>
              <a:gd name="f87" fmla="*/ f71 f25 1"/>
              <a:gd name="f88" fmla="*/ f72 f26 1"/>
              <a:gd name="f89" fmla="*/ f73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61">
                <a:pos x="f78" y="f79"/>
              </a:cxn>
              <a:cxn ang="f61">
                <a:pos x="f80" y="f79"/>
              </a:cxn>
              <a:cxn ang="f61">
                <a:pos x="f81" y="f82"/>
              </a:cxn>
              <a:cxn ang="f61">
                <a:pos x="f83" y="f84"/>
              </a:cxn>
              <a:cxn ang="f61">
                <a:pos x="f85" y="f86"/>
              </a:cxn>
              <a:cxn ang="f61">
                <a:pos x="f87" y="f88"/>
              </a:cxn>
              <a:cxn ang="f61">
                <a:pos x="f78" y="f89"/>
              </a:cxn>
            </a:cxnLst>
            <a:rect l="f74" t="f77" r="f75" b="f76"/>
            <a:pathLst>
              <a:path w="5609220" h="5840278">
                <a:moveTo>
                  <a:pt x="f5" y="f5"/>
                </a:moveTo>
                <a:lnTo>
                  <a:pt x="f8" y="f5"/>
                </a:lnTo>
                <a:lnTo>
                  <a:pt x="f9" y="f10"/>
                </a:lnTo>
                <a:cubicBezTo>
                  <a:pt x="f11" y="f12"/>
                  <a:pt x="f6" y="f13"/>
                  <a:pt x="f6" y="f14"/>
                </a:cubicBezTo>
                <a:cubicBezTo>
                  <a:pt x="f6" y="f15"/>
                  <a:pt x="f16" y="f7"/>
                  <a:pt x="f17" y="f7"/>
                </a:cubicBezTo>
                <a:cubicBezTo>
                  <a:pt x="f18" y="f7"/>
                  <a:pt x="f19" y="f20"/>
                  <a:pt x="f21" y="f22"/>
                </a:cubicBezTo>
                <a:lnTo>
                  <a:pt x="f5" y="f23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Freeform: Shape 16">
            <a:extLst>
              <a:ext uri="{FF2B5EF4-FFF2-40B4-BE49-F238E27FC236}">
                <a16:creationId xmlns:a16="http://schemas.microsoft.com/office/drawing/2014/main" id="{93308C01-AFE5-4759-9994-D3A96453BDCF}"/>
              </a:ext>
            </a:extLst>
          </p:cNvPr>
          <p:cNvSpPr>
            <a:spLocks noMove="1" noResize="1"/>
          </p:cNvSpPr>
          <p:nvPr/>
        </p:nvSpPr>
        <p:spPr>
          <a:xfrm>
            <a:off x="-2331" y="0"/>
            <a:ext cx="5441859" cy="565494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41859"/>
              <a:gd name="f7" fmla="val 5654940"/>
              <a:gd name="f8" fmla="val 4400492"/>
              <a:gd name="f9" fmla="val 4484767"/>
              <a:gd name="f10" fmla="val 76595"/>
              <a:gd name="f11" fmla="val 5076108"/>
              <a:gd name="f12" fmla="val 667936"/>
              <a:gd name="f13" fmla="val 1484866"/>
              <a:gd name="f14" fmla="val 2387221"/>
              <a:gd name="f15" fmla="val 4191932"/>
              <a:gd name="f16" fmla="val 3978851"/>
              <a:gd name="f17" fmla="val 2174140"/>
              <a:gd name="f18" fmla="val 1412778"/>
              <a:gd name="f19" fmla="val 712231"/>
              <a:gd name="f20" fmla="val 5394557"/>
              <a:gd name="f21" fmla="val 156693"/>
              <a:gd name="f22" fmla="val 4957981"/>
              <a:gd name="f23" fmla="val 4820612"/>
              <a:gd name="f24" fmla="+- 0 0 -90"/>
              <a:gd name="f25" fmla="*/ f3 1 5441859"/>
              <a:gd name="f26" fmla="*/ f4 1 5654940"/>
              <a:gd name="f27" fmla="+- f7 0 f5"/>
              <a:gd name="f28" fmla="+- f6 0 f5"/>
              <a:gd name="f29" fmla="*/ f24 f0 1"/>
              <a:gd name="f30" fmla="*/ f28 1 5441859"/>
              <a:gd name="f31" fmla="*/ f27 1 5654940"/>
              <a:gd name="f32" fmla="*/ 0 f28 1"/>
              <a:gd name="f33" fmla="*/ 0 f27 1"/>
              <a:gd name="f34" fmla="*/ 4400492 f28 1"/>
              <a:gd name="f35" fmla="*/ 4484767 f28 1"/>
              <a:gd name="f36" fmla="*/ 76595 f27 1"/>
              <a:gd name="f37" fmla="*/ 5441859 f28 1"/>
              <a:gd name="f38" fmla="*/ 2387221 f27 1"/>
              <a:gd name="f39" fmla="*/ 2174140 f28 1"/>
              <a:gd name="f40" fmla="*/ 5654940 f27 1"/>
              <a:gd name="f41" fmla="*/ 156693 f28 1"/>
              <a:gd name="f42" fmla="*/ 4957981 f27 1"/>
              <a:gd name="f43" fmla="*/ 4820612 f27 1"/>
              <a:gd name="f44" fmla="*/ f29 1 f2"/>
              <a:gd name="f45" fmla="*/ f32 1 5441859"/>
              <a:gd name="f46" fmla="*/ f33 1 5654940"/>
              <a:gd name="f47" fmla="*/ f34 1 5441859"/>
              <a:gd name="f48" fmla="*/ f35 1 5441859"/>
              <a:gd name="f49" fmla="*/ f36 1 5654940"/>
              <a:gd name="f50" fmla="*/ f37 1 5441859"/>
              <a:gd name="f51" fmla="*/ f38 1 5654940"/>
              <a:gd name="f52" fmla="*/ f39 1 5441859"/>
              <a:gd name="f53" fmla="*/ f40 1 5654940"/>
              <a:gd name="f54" fmla="*/ f41 1 5441859"/>
              <a:gd name="f55" fmla="*/ f42 1 5654940"/>
              <a:gd name="f56" fmla="*/ f43 1 5654940"/>
              <a:gd name="f57" fmla="*/ f5 1 f30"/>
              <a:gd name="f58" fmla="*/ f6 1 f30"/>
              <a:gd name="f59" fmla="*/ f5 1 f31"/>
              <a:gd name="f60" fmla="*/ f7 1 f31"/>
              <a:gd name="f61" fmla="+- f44 0 f1"/>
              <a:gd name="f62" fmla="*/ f45 1 f30"/>
              <a:gd name="f63" fmla="*/ f46 1 f31"/>
              <a:gd name="f64" fmla="*/ f47 1 f30"/>
              <a:gd name="f65" fmla="*/ f48 1 f30"/>
              <a:gd name="f66" fmla="*/ f49 1 f31"/>
              <a:gd name="f67" fmla="*/ f50 1 f30"/>
              <a:gd name="f68" fmla="*/ f51 1 f31"/>
              <a:gd name="f69" fmla="*/ f52 1 f30"/>
              <a:gd name="f70" fmla="*/ f53 1 f31"/>
              <a:gd name="f71" fmla="*/ f54 1 f30"/>
              <a:gd name="f72" fmla="*/ f55 1 f31"/>
              <a:gd name="f73" fmla="*/ f56 1 f31"/>
              <a:gd name="f74" fmla="*/ f57 f25 1"/>
              <a:gd name="f75" fmla="*/ f58 f25 1"/>
              <a:gd name="f76" fmla="*/ f60 f26 1"/>
              <a:gd name="f77" fmla="*/ f59 f26 1"/>
              <a:gd name="f78" fmla="*/ f62 f25 1"/>
              <a:gd name="f79" fmla="*/ f63 f26 1"/>
              <a:gd name="f80" fmla="*/ f64 f25 1"/>
              <a:gd name="f81" fmla="*/ f65 f25 1"/>
              <a:gd name="f82" fmla="*/ f66 f26 1"/>
              <a:gd name="f83" fmla="*/ f67 f25 1"/>
              <a:gd name="f84" fmla="*/ f68 f26 1"/>
              <a:gd name="f85" fmla="*/ f69 f25 1"/>
              <a:gd name="f86" fmla="*/ f70 f26 1"/>
              <a:gd name="f87" fmla="*/ f71 f25 1"/>
              <a:gd name="f88" fmla="*/ f72 f26 1"/>
              <a:gd name="f89" fmla="*/ f73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61">
                <a:pos x="f78" y="f79"/>
              </a:cxn>
              <a:cxn ang="f61">
                <a:pos x="f80" y="f79"/>
              </a:cxn>
              <a:cxn ang="f61">
                <a:pos x="f81" y="f82"/>
              </a:cxn>
              <a:cxn ang="f61">
                <a:pos x="f83" y="f84"/>
              </a:cxn>
              <a:cxn ang="f61">
                <a:pos x="f85" y="f86"/>
              </a:cxn>
              <a:cxn ang="f61">
                <a:pos x="f87" y="f88"/>
              </a:cxn>
              <a:cxn ang="f61">
                <a:pos x="f78" y="f89"/>
              </a:cxn>
            </a:cxnLst>
            <a:rect l="f74" t="f77" r="f75" b="f76"/>
            <a:pathLst>
              <a:path w="5441859" h="5654940">
                <a:moveTo>
                  <a:pt x="f5" y="f5"/>
                </a:moveTo>
                <a:lnTo>
                  <a:pt x="f8" y="f5"/>
                </a:lnTo>
                <a:lnTo>
                  <a:pt x="f9" y="f10"/>
                </a:lnTo>
                <a:cubicBezTo>
                  <a:pt x="f11" y="f12"/>
                  <a:pt x="f6" y="f13"/>
                  <a:pt x="f6" y="f14"/>
                </a:cubicBezTo>
                <a:cubicBezTo>
                  <a:pt x="f6" y="f15"/>
                  <a:pt x="f16" y="f7"/>
                  <a:pt x="f17" y="f7"/>
                </a:cubicBezTo>
                <a:cubicBezTo>
                  <a:pt x="f18" y="f7"/>
                  <a:pt x="f19" y="f20"/>
                  <a:pt x="f21" y="f22"/>
                </a:cubicBezTo>
                <a:lnTo>
                  <a:pt x="f5" y="f23"/>
                </a:lnTo>
                <a:close/>
              </a:path>
            </a:pathLst>
          </a:custGeom>
          <a:solidFill>
            <a:srgbClr val="FFFFFF">
              <a:alpha val="75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BE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EC469EBB-15FB-484A-84C2-55C1A06415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0237" y="632993"/>
            <a:ext cx="4062642" cy="1043412"/>
          </a:xfrm>
        </p:spPr>
        <p:txBody>
          <a:bodyPr/>
          <a:lstStyle/>
          <a:p>
            <a:pPr lvl="0"/>
            <a:r>
              <a:rPr lang="en-US" sz="3600" dirty="0">
                <a:solidFill>
                  <a:srgbClr val="2072B9"/>
                </a:solidFill>
              </a:rPr>
              <a:t>Agenda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9E907090-CEAF-4E8C-B0C1-5313FE12BEB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520238" y="1774374"/>
            <a:ext cx="4062642" cy="2754090"/>
          </a:xfrm>
        </p:spPr>
        <p:txBody>
          <a:bodyPr/>
          <a:lstStyle/>
          <a:p>
            <a:pPr lvl="0"/>
            <a:r>
              <a:rPr lang="nl-BE" sz="1800" dirty="0">
                <a:solidFill>
                  <a:srgbClr val="3D3D3B"/>
                </a:solidFill>
              </a:rPr>
              <a:t>Geschiedenis</a:t>
            </a:r>
            <a:r>
              <a:rPr lang="en-US" sz="1800" dirty="0">
                <a:solidFill>
                  <a:srgbClr val="3D3D3B"/>
                </a:solidFill>
              </a:rPr>
              <a:t> van de “shell” </a:t>
            </a:r>
            <a:r>
              <a:rPr lang="nl-BE" sz="1800" dirty="0">
                <a:solidFill>
                  <a:srgbClr val="3D3D3B"/>
                </a:solidFill>
              </a:rPr>
              <a:t>bij</a:t>
            </a:r>
            <a:r>
              <a:rPr lang="en-US" sz="1800" dirty="0">
                <a:solidFill>
                  <a:srgbClr val="3D3D3B"/>
                </a:solidFill>
              </a:rPr>
              <a:t> Microsoft</a:t>
            </a:r>
          </a:p>
          <a:p>
            <a:pPr lvl="0"/>
            <a:r>
              <a:rPr lang="nl-BE" sz="1800" dirty="0">
                <a:solidFill>
                  <a:srgbClr val="3D3D3B"/>
                </a:solidFill>
              </a:rPr>
              <a:t>Waarom</a:t>
            </a:r>
            <a:r>
              <a:rPr lang="en-US" sz="1800" dirty="0">
                <a:solidFill>
                  <a:srgbClr val="3D3D3B"/>
                </a:solidFill>
              </a:rPr>
              <a:t> </a:t>
            </a:r>
            <a:r>
              <a:rPr lang="nl-BE" sz="1800" dirty="0" err="1">
                <a:solidFill>
                  <a:srgbClr val="3D3D3B"/>
                </a:solidFill>
              </a:rPr>
              <a:t>PowerShell</a:t>
            </a:r>
            <a:r>
              <a:rPr lang="en-US" sz="1800" dirty="0">
                <a:solidFill>
                  <a:srgbClr val="3D3D3B"/>
                </a:solidFill>
              </a:rPr>
              <a:t> scripting?</a:t>
            </a:r>
          </a:p>
          <a:p>
            <a:pPr lvl="0"/>
            <a:r>
              <a:rPr lang="en-US" sz="1800" dirty="0">
                <a:solidFill>
                  <a:srgbClr val="3D3D3B"/>
                </a:solidFill>
              </a:rPr>
              <a:t>Hoe </a:t>
            </a:r>
            <a:r>
              <a:rPr lang="nl-BE" sz="1800" dirty="0">
                <a:solidFill>
                  <a:srgbClr val="3D3D3B"/>
                </a:solidFill>
              </a:rPr>
              <a:t>werken</a:t>
            </a:r>
            <a:r>
              <a:rPr lang="en-US" sz="1800" dirty="0">
                <a:solidFill>
                  <a:srgbClr val="3D3D3B"/>
                </a:solidFill>
              </a:rPr>
              <a:t> met </a:t>
            </a:r>
            <a:r>
              <a:rPr lang="nl-BE" sz="1800" dirty="0" err="1">
                <a:solidFill>
                  <a:srgbClr val="3D3D3B"/>
                </a:solidFill>
              </a:rPr>
              <a:t>PowerShell</a:t>
            </a:r>
            <a:r>
              <a:rPr lang="nl-BE" sz="1800" dirty="0">
                <a:solidFill>
                  <a:srgbClr val="3D3D3B"/>
                </a:solidFill>
              </a:rPr>
              <a:t>?</a:t>
            </a:r>
          </a:p>
          <a:p>
            <a:pPr lvl="0"/>
            <a:r>
              <a:rPr lang="en-US" sz="1800" dirty="0">
                <a:solidFill>
                  <a:srgbClr val="3D3D3B"/>
                </a:solidFill>
              </a:rPr>
              <a:t>Demo</a:t>
            </a:r>
          </a:p>
          <a:p>
            <a:pPr lvl="0"/>
            <a:r>
              <a:rPr lang="nl-BE" sz="1800" dirty="0">
                <a:solidFill>
                  <a:srgbClr val="3D3D3B"/>
                </a:solidFill>
              </a:rPr>
              <a:t>Handige</a:t>
            </a:r>
            <a:r>
              <a:rPr lang="en-US" sz="1800" dirty="0">
                <a:solidFill>
                  <a:srgbClr val="3D3D3B"/>
                </a:solidFill>
              </a:rPr>
              <a:t> </a:t>
            </a:r>
            <a:r>
              <a:rPr lang="nl-BE" sz="1800" dirty="0">
                <a:solidFill>
                  <a:srgbClr val="3D3D3B"/>
                </a:solidFill>
              </a:rPr>
              <a:t>informatie</a:t>
            </a:r>
          </a:p>
        </p:txBody>
      </p:sp>
    </p:spTree>
    <p:extLst>
      <p:ext uri="{BB962C8B-B14F-4D97-AF65-F5344CB8AC3E}">
        <p14:creationId xmlns:p14="http://schemas.microsoft.com/office/powerpoint/2010/main" val="25947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60EFBD-E921-498E-A416-7CE0FCE87B4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3993" y="1600200"/>
            <a:ext cx="9144000" cy="2387598"/>
          </a:xfrm>
        </p:spPr>
        <p:txBody>
          <a:bodyPr/>
          <a:lstStyle/>
          <a:p>
            <a:pPr lvl="0"/>
            <a:r>
              <a:rPr lang="nl-BE" dirty="0" err="1">
                <a:solidFill>
                  <a:srgbClr val="2072B9"/>
                </a:solidFill>
                <a:latin typeface="Hind Bold" pitchFamily="2"/>
                <a:cs typeface="Hind Bold" pitchFamily="2"/>
              </a:rPr>
              <a:t>PowerShell</a:t>
            </a:r>
            <a:endParaRPr lang="nl-BE" dirty="0">
              <a:solidFill>
                <a:srgbClr val="2072B9"/>
              </a:solidFill>
              <a:latin typeface="Hind Bold" pitchFamily="2"/>
              <a:cs typeface="Hind Bold" pitchFamily="2"/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91804A8-29B2-4117-8EAC-F0730F056EF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3993" y="3774186"/>
            <a:ext cx="9144000" cy="1655758"/>
          </a:xfrm>
        </p:spPr>
        <p:txBody>
          <a:bodyPr/>
          <a:lstStyle/>
          <a:p>
            <a:r>
              <a:rPr lang="nl-BE" dirty="0">
                <a:solidFill>
                  <a:srgbClr val="3D3D3B"/>
                </a:solidFill>
              </a:rPr>
              <a:t>Geschiedenis</a:t>
            </a:r>
            <a:r>
              <a:rPr lang="en-US" dirty="0">
                <a:solidFill>
                  <a:srgbClr val="3D3D3B"/>
                </a:solidFill>
              </a:rPr>
              <a:t> van de “shell” </a:t>
            </a:r>
            <a:r>
              <a:rPr lang="nl-BE" dirty="0">
                <a:solidFill>
                  <a:srgbClr val="3D3D3B"/>
                </a:solidFill>
              </a:rPr>
              <a:t>bij</a:t>
            </a:r>
            <a:r>
              <a:rPr lang="en-US" dirty="0">
                <a:solidFill>
                  <a:srgbClr val="3D3D3B"/>
                </a:solidFill>
              </a:rPr>
              <a:t> Microsoft</a:t>
            </a:r>
          </a:p>
        </p:txBody>
      </p:sp>
      <p:pic>
        <p:nvPicPr>
          <p:cNvPr id="4" name="Afbeelding 4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1535C062-D87B-4426-BBE7-58C13462C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735" y="141375"/>
            <a:ext cx="4626525" cy="196196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2" descr="SSD:Users:Saar:Pictures:AARIXA:F3:20180223_AARIXA_BP-FOOTER.jpg">
            <a:extLst>
              <a:ext uri="{FF2B5EF4-FFF2-40B4-BE49-F238E27FC236}">
                <a16:creationId xmlns:a16="http://schemas.microsoft.com/office/drawing/2014/main" id="{558EED5F-C972-4134-8B3D-4369C84F518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1953085" y="5429944"/>
            <a:ext cx="8285817" cy="16098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D56CE42-700F-415D-BEA6-B1E99B50F9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97177" y="4158894"/>
            <a:ext cx="1635306" cy="163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338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8" y="247232"/>
            <a:ext cx="10515600" cy="1325559"/>
          </a:xfrm>
        </p:spPr>
        <p:txBody>
          <a:bodyPr/>
          <a:lstStyle/>
          <a:p>
            <a:r>
              <a:rPr lang="nl-BE" dirty="0">
                <a:solidFill>
                  <a:srgbClr val="2072B9"/>
                </a:solidFill>
              </a:rPr>
              <a:t>Geschiedenis</a:t>
            </a:r>
            <a:r>
              <a:rPr lang="en-US" dirty="0">
                <a:solidFill>
                  <a:srgbClr val="2072B9"/>
                </a:solidFill>
              </a:rPr>
              <a:t> van de “shell” </a:t>
            </a:r>
            <a:r>
              <a:rPr lang="nl-BE" dirty="0">
                <a:solidFill>
                  <a:srgbClr val="2072B9"/>
                </a:solidFill>
              </a:rPr>
              <a:t>bij</a:t>
            </a:r>
            <a:r>
              <a:rPr lang="en-US" dirty="0">
                <a:solidFill>
                  <a:srgbClr val="2072B9"/>
                </a:solidFill>
              </a:rPr>
              <a:t> Microsoft</a:t>
            </a:r>
            <a:endParaRPr lang="nl-BE" dirty="0">
              <a:solidFill>
                <a:srgbClr val="2072B9"/>
              </a:solidFill>
            </a:endParaRP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951722" y="1572791"/>
            <a:ext cx="10686903" cy="270082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1980: command.com (MS-DOS)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Scripting met batch bestanden (.bat)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02948C-5604-454A-9A91-5F2860FD47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18" y="4452025"/>
            <a:ext cx="4461750" cy="22880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9F111E-7EED-4513-8709-C04C2883C8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327" y="3575587"/>
            <a:ext cx="4222158" cy="21391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9C2FB5B-9EB7-457E-8ACE-0E2E15AE13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937" y="4154986"/>
            <a:ext cx="4461750" cy="226044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8" y="247232"/>
            <a:ext cx="10515600" cy="1325559"/>
          </a:xfrm>
        </p:spPr>
        <p:txBody>
          <a:bodyPr/>
          <a:lstStyle/>
          <a:p>
            <a:r>
              <a:rPr lang="nl-BE" dirty="0">
                <a:solidFill>
                  <a:srgbClr val="2072B9"/>
                </a:solidFill>
              </a:rPr>
              <a:t>Geschiedenis</a:t>
            </a:r>
            <a:r>
              <a:rPr lang="en-US" dirty="0">
                <a:solidFill>
                  <a:srgbClr val="2072B9"/>
                </a:solidFill>
              </a:rPr>
              <a:t> van de “shell” </a:t>
            </a:r>
            <a:r>
              <a:rPr lang="nl-BE" dirty="0">
                <a:solidFill>
                  <a:srgbClr val="2072B9"/>
                </a:solidFill>
              </a:rPr>
              <a:t>bij</a:t>
            </a:r>
            <a:r>
              <a:rPr lang="en-US" dirty="0">
                <a:solidFill>
                  <a:srgbClr val="2072B9"/>
                </a:solidFill>
              </a:rPr>
              <a:t> Microsoft</a:t>
            </a:r>
            <a:endParaRPr lang="nl-BE" dirty="0">
              <a:solidFill>
                <a:srgbClr val="2072B9"/>
              </a:solidFill>
            </a:endParaRP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951722" y="1572791"/>
            <a:ext cx="10686903" cy="270082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1993: cmd.exe (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WindowsNT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Scripting met batch bestanden (.bat/.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cmd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Scripting met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vbscript</a:t>
            </a:r>
            <a:endParaRPr lang="nl-BE" sz="3600" dirty="0">
              <a:latin typeface="Hind" panose="02000000000000000000" pitchFamily="2" charset="0"/>
              <a:cs typeface="Hind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02948C-5604-454A-9A91-5F2860FD47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18" y="4452025"/>
            <a:ext cx="4461750" cy="22880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9F111E-7EED-4513-8709-C04C2883C8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327" y="3575587"/>
            <a:ext cx="4222158" cy="21391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9C2FB5B-9EB7-457E-8ACE-0E2E15AE13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937" y="4154986"/>
            <a:ext cx="4461750" cy="226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204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8" y="247232"/>
            <a:ext cx="10515600" cy="1325559"/>
          </a:xfrm>
        </p:spPr>
        <p:txBody>
          <a:bodyPr/>
          <a:lstStyle/>
          <a:p>
            <a:r>
              <a:rPr lang="nl-BE" dirty="0">
                <a:solidFill>
                  <a:srgbClr val="2072B9"/>
                </a:solidFill>
              </a:rPr>
              <a:t>Geschiedenis</a:t>
            </a:r>
            <a:r>
              <a:rPr lang="en-US" dirty="0">
                <a:solidFill>
                  <a:srgbClr val="2072B9"/>
                </a:solidFill>
              </a:rPr>
              <a:t> van de “shell” </a:t>
            </a:r>
            <a:r>
              <a:rPr lang="nl-BE" dirty="0">
                <a:solidFill>
                  <a:srgbClr val="2072B9"/>
                </a:solidFill>
              </a:rPr>
              <a:t>bij</a:t>
            </a:r>
            <a:r>
              <a:rPr lang="en-US" dirty="0">
                <a:solidFill>
                  <a:srgbClr val="2072B9"/>
                </a:solidFill>
              </a:rPr>
              <a:t> Microsoft</a:t>
            </a:r>
            <a:endParaRPr lang="nl-BE" dirty="0">
              <a:solidFill>
                <a:srgbClr val="2072B9"/>
              </a:solidFill>
            </a:endParaRP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951722" y="1572791"/>
            <a:ext cx="10686903" cy="270082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2006: Windows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PowerShell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(Windows 2003/XP) – powershell.exe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Eigen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scripting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taal (.ps1)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02948C-5604-454A-9A91-5F2860FD47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18" y="4452025"/>
            <a:ext cx="4461750" cy="22880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9F111E-7EED-4513-8709-C04C2883C8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327" y="3575587"/>
            <a:ext cx="4222158" cy="21391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9C2FB5B-9EB7-457E-8ACE-0E2E15AE13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937" y="4154986"/>
            <a:ext cx="4461750" cy="226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955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C4455E-009F-4C48-8892-DAEFF95E7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8" y="247232"/>
            <a:ext cx="10515600" cy="1325559"/>
          </a:xfrm>
        </p:spPr>
        <p:txBody>
          <a:bodyPr/>
          <a:lstStyle/>
          <a:p>
            <a:r>
              <a:rPr lang="nl-BE" dirty="0">
                <a:solidFill>
                  <a:srgbClr val="2072B9"/>
                </a:solidFill>
              </a:rPr>
              <a:t>Geschiedenis</a:t>
            </a:r>
            <a:r>
              <a:rPr lang="en-US" dirty="0">
                <a:solidFill>
                  <a:srgbClr val="2072B9"/>
                </a:solidFill>
              </a:rPr>
              <a:t> van de “shell” </a:t>
            </a:r>
            <a:r>
              <a:rPr lang="nl-BE" dirty="0">
                <a:solidFill>
                  <a:srgbClr val="2072B9"/>
                </a:solidFill>
              </a:rPr>
              <a:t>bij</a:t>
            </a:r>
            <a:r>
              <a:rPr lang="en-US" dirty="0">
                <a:solidFill>
                  <a:srgbClr val="2072B9"/>
                </a:solidFill>
              </a:rPr>
              <a:t> Microsoft</a:t>
            </a:r>
            <a:endParaRPr lang="nl-BE" dirty="0">
              <a:solidFill>
                <a:srgbClr val="2072B9"/>
              </a:solidFill>
            </a:endParaRPr>
          </a:p>
        </p:txBody>
      </p:sp>
      <p:pic>
        <p:nvPicPr>
          <p:cNvPr id="3" name="Tijdelijke aanduiding voor inhoud 5" descr="Afbeelding met illustratie&#10;&#10;Beschrijving is gegenereerd met zeer hoge betrouwbaarheid">
            <a:extLst>
              <a:ext uri="{FF2B5EF4-FFF2-40B4-BE49-F238E27FC236}">
                <a16:creationId xmlns:a16="http://schemas.microsoft.com/office/drawing/2014/main" id="{5E8D0C9D-D98A-42DC-8E26-EAB73C450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74062" y="5714731"/>
            <a:ext cx="2417938" cy="10253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C04F5-BECB-4021-A99F-8A2C0AEDA80A}"/>
              </a:ext>
            </a:extLst>
          </p:cNvPr>
          <p:cNvSpPr txBox="1"/>
          <p:nvPr/>
        </p:nvSpPr>
        <p:spPr>
          <a:xfrm>
            <a:off x="951722" y="1572791"/>
            <a:ext cx="10686903" cy="270082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2018: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PowerShell</a:t>
            </a:r>
            <a:r>
              <a:rPr lang="nl-BE" sz="3600" dirty="0">
                <a:latin typeface="Hind" panose="02000000000000000000" pitchFamily="2" charset="0"/>
                <a:cs typeface="Hind" panose="02000000000000000000" pitchFamily="2" charset="0"/>
              </a:rPr>
              <a:t> Core – </a:t>
            </a:r>
            <a:r>
              <a:rPr lang="nl-BE" sz="3600" dirty="0" err="1">
                <a:latin typeface="Hind" panose="02000000000000000000" pitchFamily="2" charset="0"/>
                <a:cs typeface="Hind" panose="02000000000000000000" pitchFamily="2" charset="0"/>
              </a:rPr>
              <a:t>Pwsh</a:t>
            </a:r>
            <a:endParaRPr lang="nl-BE" sz="3600" dirty="0">
              <a:latin typeface="Hind" panose="02000000000000000000" pitchFamily="2" charset="0"/>
              <a:cs typeface="Hind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02948C-5604-454A-9A91-5F2860FD47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18" y="4452025"/>
            <a:ext cx="4461750" cy="22880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9F111E-7EED-4513-8709-C04C2883C8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327" y="3575587"/>
            <a:ext cx="4222158" cy="21391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9C2FB5B-9EB7-457E-8ACE-0E2E15AE13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937" y="4154986"/>
            <a:ext cx="4461750" cy="226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466913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770</Words>
  <Application>Microsoft Office PowerPoint</Application>
  <PresentationFormat>Widescreen</PresentationFormat>
  <Paragraphs>142</Paragraphs>
  <Slides>22</Slides>
  <Notes>17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Hind</vt:lpstr>
      <vt:lpstr>Hind Bold</vt:lpstr>
      <vt:lpstr>Hind Semibold</vt:lpstr>
      <vt:lpstr>Arial</vt:lpstr>
      <vt:lpstr>Calibri</vt:lpstr>
      <vt:lpstr>Calibri Light</vt:lpstr>
      <vt:lpstr>Wingdings</vt:lpstr>
      <vt:lpstr>Kantoorthema</vt:lpstr>
      <vt:lpstr>PowerShell</vt:lpstr>
      <vt:lpstr>PowerShell</vt:lpstr>
      <vt:lpstr>Fierlafijn Pierre Paul</vt:lpstr>
      <vt:lpstr>Agenda</vt:lpstr>
      <vt:lpstr>PowerShell</vt:lpstr>
      <vt:lpstr>Geschiedenis van de “shell” bij Microsoft</vt:lpstr>
      <vt:lpstr>Geschiedenis van de “shell” bij Microsoft</vt:lpstr>
      <vt:lpstr>Geschiedenis van de “shell” bij Microsoft</vt:lpstr>
      <vt:lpstr>Geschiedenis van de “shell” bij Microsoft</vt:lpstr>
      <vt:lpstr>Geschiedenis van de “shell” bij Microsoft</vt:lpstr>
      <vt:lpstr>PowerShell</vt:lpstr>
      <vt:lpstr>Waarom PowerShell scripting? </vt:lpstr>
      <vt:lpstr>Waarom PowerShell scripting? </vt:lpstr>
      <vt:lpstr>Waarom PowerShell scripting?  </vt:lpstr>
      <vt:lpstr>Waarom PowerShell scripting?  </vt:lpstr>
      <vt:lpstr>PowerShell</vt:lpstr>
      <vt:lpstr>Hoe werken met PowerShell?</vt:lpstr>
      <vt:lpstr>Hoe werken met PowerShell?</vt:lpstr>
      <vt:lpstr>Hoe werken met PowerShell?</vt:lpstr>
      <vt:lpstr>Demo </vt:lpstr>
      <vt:lpstr>Handige informatie </vt:lpstr>
      <vt:lpstr>PowerShell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</dc:title>
  <dc:creator>Pierre Fierlafijn</dc:creator>
  <cp:lastModifiedBy>Pierre Fierlafijn (SFPD)</cp:lastModifiedBy>
  <cp:revision>19</cp:revision>
  <dcterms:created xsi:type="dcterms:W3CDTF">2018-11-02T08:26:27Z</dcterms:created>
  <dcterms:modified xsi:type="dcterms:W3CDTF">2018-12-25T16:45:40Z</dcterms:modified>
</cp:coreProperties>
</file>